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6" r:id="rId4"/>
    <p:sldMasterId id="214748369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Nunito SemiBold"/>
      <p:regular r:id="rId27"/>
      <p:bold r:id="rId28"/>
      <p:italic r:id="rId29"/>
      <p:boldItalic r:id="rId30"/>
    </p:embeddedFont>
    <p:embeddedFont>
      <p:font typeface="Nunito"/>
      <p:regular r:id="rId31"/>
      <p:bold r:id="rId32"/>
      <p:italic r:id="rId33"/>
      <p:boldItalic r:id="rId34"/>
    </p:embeddedFont>
    <p:embeddedFont>
      <p:font typeface="Mali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64CFBC-2802-4FFF-9937-EB7014B1109A}">
  <a:tblStyle styleId="{1664CFBC-2802-4FFF-9937-EB7014B1109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SemiBold-bold.fntdata"/><Relationship Id="rId27" Type="http://schemas.openxmlformats.org/officeDocument/2006/relationships/font" Target="fonts/NunitoSemiBol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Semi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regular.fntdata"/><Relationship Id="rId30" Type="http://schemas.openxmlformats.org/officeDocument/2006/relationships/font" Target="fonts/NunitoSemiBold-boldItalic.fntdata"/><Relationship Id="rId11" Type="http://schemas.openxmlformats.org/officeDocument/2006/relationships/slide" Target="slides/slide5.xml"/><Relationship Id="rId33" Type="http://schemas.openxmlformats.org/officeDocument/2006/relationships/font" Target="fonts/Nunito-italic.fntdata"/><Relationship Id="rId10" Type="http://schemas.openxmlformats.org/officeDocument/2006/relationships/slide" Target="slides/slide4.xml"/><Relationship Id="rId32" Type="http://schemas.openxmlformats.org/officeDocument/2006/relationships/font" Target="fonts/Nunito-bold.fntdata"/><Relationship Id="rId13" Type="http://schemas.openxmlformats.org/officeDocument/2006/relationships/slide" Target="slides/slide7.xml"/><Relationship Id="rId35" Type="http://schemas.openxmlformats.org/officeDocument/2006/relationships/font" Target="fonts/MaliLight-regular.fntdata"/><Relationship Id="rId12" Type="http://schemas.openxmlformats.org/officeDocument/2006/relationships/slide" Target="slides/slide6.xml"/><Relationship Id="rId34" Type="http://schemas.openxmlformats.org/officeDocument/2006/relationships/font" Target="fonts/Nunito-boldItalic.fntdata"/><Relationship Id="rId15" Type="http://schemas.openxmlformats.org/officeDocument/2006/relationships/slide" Target="slides/slide9.xml"/><Relationship Id="rId37" Type="http://schemas.openxmlformats.org/officeDocument/2006/relationships/font" Target="fonts/MaliLight-italic.fntdata"/><Relationship Id="rId14" Type="http://schemas.openxmlformats.org/officeDocument/2006/relationships/slide" Target="slides/slide8.xml"/><Relationship Id="rId36" Type="http://schemas.openxmlformats.org/officeDocument/2006/relationships/font" Target="fonts/MaliLight-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MaliLight-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 name="Google Shape;38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753704819c_2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0" name="Google Shape;500;g753704819c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6f4176b63e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7" name="Google Shape;517;g6f4176b6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6d4de1c313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g6d4de1c313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6d4de1c313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1" name="Google Shape;551;g6d4de1c313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6d4de1c313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8" name="Google Shape;568;g6d4de1c313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6d4de1c313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5" name="Google Shape;585;g6d4de1c313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6d4de1c313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2" name="Google Shape;602;g6d4de1c313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6d4de1c313_0_1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9" name="Google Shape;619;g6d4de1c313_0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617ce2d66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17ce2d66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7" name="Google Shape;637;g617ce2d66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6d4de1c313_0_1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 name="Google Shape;644;g6d4de1c313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60349ead6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60349ead6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g760349ead6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6d4de1c313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1" name="Google Shape;661;g6d4de1c313_0_1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53704819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53704819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753704819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17ce2d66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17ce2d66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g617ce2d66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6d4de1c313_0_2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 name="Google Shape;414;g6d4de1c313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6f150bd30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g6f150bd30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6d4de1c313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9" name="Google Shape;449;g6d4de1c313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6f4176b63e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6" name="Google Shape;466;g6f4176b63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753704819c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3" name="Google Shape;483;g753704819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p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4" name="Google Shape;164;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p:cSld name="Title Slide - WHITE">
    <p:spTree>
      <p:nvGrpSpPr>
        <p:cNvPr id="171" name="Shape 171"/>
        <p:cNvGrpSpPr/>
        <p:nvPr/>
      </p:nvGrpSpPr>
      <p:grpSpPr>
        <a:xfrm>
          <a:off x="0" y="0"/>
          <a:ext cx="0" cy="0"/>
          <a:chOff x="0" y="0"/>
          <a:chExt cx="0" cy="0"/>
        </a:xfrm>
      </p:grpSpPr>
      <p:sp>
        <p:nvSpPr>
          <p:cNvPr id="172" name="Google Shape;172;p21"/>
          <p:cNvSpPr txBox="1"/>
          <p:nvPr>
            <p:ph type="title"/>
          </p:nvPr>
        </p:nvSpPr>
        <p:spPr>
          <a:xfrm>
            <a:off x="492615" y="447422"/>
            <a:ext cx="11207100" cy="1230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4536"/>
              <a:buFont typeface="Arial"/>
              <a:buNone/>
              <a:defRPr b="1" i="0" sz="4536"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 name="Google Shape;173;p21"/>
          <p:cNvSpPr txBox="1"/>
          <p:nvPr>
            <p:ph idx="1" type="body"/>
          </p:nvPr>
        </p:nvSpPr>
        <p:spPr>
          <a:xfrm>
            <a:off x="492615" y="2324659"/>
            <a:ext cx="5512800" cy="34014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Clr>
                <a:schemeClr val="dk1"/>
              </a:buClr>
              <a:buSzPts val="1000"/>
              <a:buFont typeface="Avenir"/>
              <a:buNone/>
              <a:defRPr sz="1000">
                <a:solidFill>
                  <a:schemeClr val="dk1"/>
                </a:solidFill>
                <a:latin typeface="Avenir"/>
                <a:ea typeface="Avenir"/>
                <a:cs typeface="Avenir"/>
                <a:sym typeface="Avenir"/>
              </a:defRPr>
            </a:lvl1pPr>
            <a:lvl2pPr indent="-228600" lvl="1" marL="914400" rtl="0" algn="l">
              <a:lnSpc>
                <a:spcPct val="120000"/>
              </a:lnSpc>
              <a:spcBef>
                <a:spcPts val="0"/>
              </a:spcBef>
              <a:spcAft>
                <a:spcPts val="0"/>
              </a:spcAft>
              <a:buClr>
                <a:schemeClr val="dk1"/>
              </a:buClr>
              <a:buSzPts val="1000"/>
              <a:buFont typeface="Avenir"/>
              <a:buNone/>
              <a:defRPr sz="1000">
                <a:solidFill>
                  <a:schemeClr val="dk1"/>
                </a:solidFill>
                <a:latin typeface="Avenir"/>
                <a:ea typeface="Avenir"/>
                <a:cs typeface="Avenir"/>
                <a:sym typeface="Avenir"/>
              </a:defRPr>
            </a:lvl2pPr>
            <a:lvl3pPr indent="-228600" lvl="2" marL="1371600" rtl="0" algn="l">
              <a:lnSpc>
                <a:spcPct val="120000"/>
              </a:lnSpc>
              <a:spcBef>
                <a:spcPts val="0"/>
              </a:spcBef>
              <a:spcAft>
                <a:spcPts val="0"/>
              </a:spcAft>
              <a:buClr>
                <a:schemeClr val="dk1"/>
              </a:buClr>
              <a:buSzPts val="1000"/>
              <a:buFont typeface="Avenir"/>
              <a:buNone/>
              <a:defRPr sz="1000">
                <a:solidFill>
                  <a:schemeClr val="dk1"/>
                </a:solidFill>
                <a:latin typeface="Avenir"/>
                <a:ea typeface="Avenir"/>
                <a:cs typeface="Avenir"/>
                <a:sym typeface="Avenir"/>
              </a:defRPr>
            </a:lvl3pPr>
            <a:lvl4pPr indent="-228600" lvl="3" marL="1828800" rtl="0" algn="l">
              <a:lnSpc>
                <a:spcPct val="120000"/>
              </a:lnSpc>
              <a:spcBef>
                <a:spcPts val="0"/>
              </a:spcBef>
              <a:spcAft>
                <a:spcPts val="0"/>
              </a:spcAft>
              <a:buClr>
                <a:schemeClr val="dk1"/>
              </a:buClr>
              <a:buSzPts val="1000"/>
              <a:buFont typeface="Avenir"/>
              <a:buNone/>
              <a:defRPr sz="1000">
                <a:solidFill>
                  <a:schemeClr val="dk1"/>
                </a:solidFill>
                <a:latin typeface="Avenir"/>
                <a:ea typeface="Avenir"/>
                <a:cs typeface="Avenir"/>
                <a:sym typeface="Avenir"/>
              </a:defRPr>
            </a:lvl4pPr>
            <a:lvl5pPr indent="-228600" lvl="4" marL="2286000" rtl="0" algn="l">
              <a:lnSpc>
                <a:spcPct val="120000"/>
              </a:lnSpc>
              <a:spcBef>
                <a:spcPts val="0"/>
              </a:spcBef>
              <a:spcAft>
                <a:spcPts val="0"/>
              </a:spcAft>
              <a:buClr>
                <a:schemeClr val="dk1"/>
              </a:buClr>
              <a:buSzPts val="1000"/>
              <a:buFont typeface="Avenir"/>
              <a:buNone/>
              <a:defRPr sz="1000">
                <a:solidFill>
                  <a:schemeClr val="dk1"/>
                </a:solidFill>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174" name="Google Shape;174;p21"/>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75" name="Shape 175"/>
        <p:cNvGrpSpPr/>
        <p:nvPr/>
      </p:nvGrpSpPr>
      <p:grpSpPr>
        <a:xfrm>
          <a:off x="0" y="0"/>
          <a:ext cx="0" cy="0"/>
          <a:chOff x="0" y="0"/>
          <a:chExt cx="0" cy="0"/>
        </a:xfrm>
      </p:grpSpPr>
      <p:pic>
        <p:nvPicPr>
          <p:cNvPr id="176" name="Google Shape;176;p2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77" name="Google Shape;177;p22"/>
          <p:cNvSpPr txBox="1"/>
          <p:nvPr>
            <p:ph type="title"/>
          </p:nvPr>
        </p:nvSpPr>
        <p:spPr>
          <a:xfrm>
            <a:off x="492615" y="476250"/>
            <a:ext cx="11207100" cy="64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78" name="Google Shape;178;p22"/>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179" name="Google Shape;179;p22"/>
          <p:cNvSpPr txBox="1"/>
          <p:nvPr>
            <p:ph idx="1" type="body"/>
          </p:nvPr>
        </p:nvSpPr>
        <p:spPr>
          <a:xfrm>
            <a:off x="492613" y="1268412"/>
            <a:ext cx="11207100" cy="45108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Char char="•"/>
              <a:defRPr sz="1700"/>
            </a:lvl1pPr>
            <a:lvl2pPr indent="-317500" lvl="1" marL="914400" rtl="0" algn="l">
              <a:lnSpc>
                <a:spcPct val="100000"/>
              </a:lnSpc>
              <a:spcBef>
                <a:spcPts val="600"/>
              </a:spcBef>
              <a:spcAft>
                <a:spcPts val="0"/>
              </a:spcAft>
              <a:buClr>
                <a:schemeClr val="dk1"/>
              </a:buClr>
              <a:buSzPts val="1400"/>
              <a:buChar char="•"/>
              <a:defRPr i="0" sz="1400">
                <a:solidFill>
                  <a:schemeClr val="dk1"/>
                </a:solidFill>
              </a:defRPr>
            </a:lvl2pPr>
            <a:lvl3pPr indent="-317500" lvl="2" marL="1371600" rtl="0" algn="l">
              <a:lnSpc>
                <a:spcPct val="100000"/>
              </a:lnSpc>
              <a:spcBef>
                <a:spcPts val="600"/>
              </a:spcBef>
              <a:spcAft>
                <a:spcPts val="0"/>
              </a:spcAft>
              <a:buClr>
                <a:schemeClr val="dk1"/>
              </a:buClr>
              <a:buSzPts val="1400"/>
              <a:buChar char="•"/>
              <a:defRPr i="0" sz="1400">
                <a:solidFill>
                  <a:schemeClr val="dk1"/>
                </a:solidFill>
              </a:defRPr>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0" name="Google Shape;180;p22"/>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1" name="Google Shape;181;p22"/>
          <p:cNvCxnSpPr/>
          <p:nvPr/>
        </p:nvCxnSpPr>
        <p:spPr>
          <a:xfrm>
            <a:off x="492615" y="334561"/>
            <a:ext cx="11207100" cy="0"/>
          </a:xfrm>
          <a:prstGeom prst="straightConnector1">
            <a:avLst/>
          </a:prstGeom>
          <a:noFill/>
          <a:ln cap="flat" cmpd="sng" w="9525">
            <a:solidFill>
              <a:schemeClr val="dk1"/>
            </a:solidFill>
            <a:prstDash val="solid"/>
            <a:miter lim="800000"/>
            <a:headEnd len="sm" w="sm" type="none"/>
            <a:tailEnd len="sm" w="sm" type="none"/>
          </a:ln>
        </p:spPr>
      </p:cxnSp>
      <p:cxnSp>
        <p:nvCxnSpPr>
          <p:cNvPr id="182" name="Google Shape;182;p22"/>
          <p:cNvCxnSpPr/>
          <p:nvPr/>
        </p:nvCxnSpPr>
        <p:spPr>
          <a:xfrm>
            <a:off x="492615" y="1160302"/>
            <a:ext cx="112071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30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BLACK">
  <p:cSld name="Title Slide - BLACK">
    <p:bg>
      <p:bgPr>
        <a:solidFill>
          <a:schemeClr val="dk1"/>
        </a:solidFill>
      </p:bgPr>
    </p:bg>
    <p:spTree>
      <p:nvGrpSpPr>
        <p:cNvPr id="183" name="Shape 183"/>
        <p:cNvGrpSpPr/>
        <p:nvPr/>
      </p:nvGrpSpPr>
      <p:grpSpPr>
        <a:xfrm>
          <a:off x="0" y="0"/>
          <a:ext cx="0" cy="0"/>
          <a:chOff x="0" y="0"/>
          <a:chExt cx="0" cy="0"/>
        </a:xfrm>
      </p:grpSpPr>
      <p:sp>
        <p:nvSpPr>
          <p:cNvPr id="184" name="Google Shape;184;p23"/>
          <p:cNvSpPr txBox="1"/>
          <p:nvPr>
            <p:ph type="title"/>
          </p:nvPr>
        </p:nvSpPr>
        <p:spPr>
          <a:xfrm>
            <a:off x="492615" y="447422"/>
            <a:ext cx="11207100" cy="1230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4536"/>
              <a:buFont typeface="Arial"/>
              <a:buNone/>
              <a:defRPr b="1" i="0" sz="4536"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85" name="Google Shape;185;p23"/>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186" name="Google Shape;186;p23"/>
          <p:cNvSpPr txBox="1"/>
          <p:nvPr>
            <p:ph idx="1" type="body"/>
          </p:nvPr>
        </p:nvSpPr>
        <p:spPr>
          <a:xfrm>
            <a:off x="492615" y="2324659"/>
            <a:ext cx="5512800" cy="34014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Clr>
                <a:schemeClr val="lt1"/>
              </a:buClr>
              <a:buSzPts val="1000"/>
              <a:buNone/>
              <a:defRPr sz="1000">
                <a:solidFill>
                  <a:schemeClr val="lt1"/>
                </a:solidFill>
                <a:latin typeface="Mali Light"/>
                <a:ea typeface="Mali Light"/>
                <a:cs typeface="Mali Light"/>
                <a:sym typeface="Mali Light"/>
              </a:defRPr>
            </a:lvl1pPr>
            <a:lvl2pPr indent="-228600" lvl="1" marL="914400" rtl="0" algn="l">
              <a:lnSpc>
                <a:spcPct val="120000"/>
              </a:lnSpc>
              <a:spcBef>
                <a:spcPts val="0"/>
              </a:spcBef>
              <a:spcAft>
                <a:spcPts val="0"/>
              </a:spcAft>
              <a:buClr>
                <a:schemeClr val="lt1"/>
              </a:buClr>
              <a:buSzPts val="1000"/>
              <a:buNone/>
              <a:defRPr sz="1000">
                <a:solidFill>
                  <a:schemeClr val="lt1"/>
                </a:solidFill>
                <a:latin typeface="Mali Light"/>
                <a:ea typeface="Mali Light"/>
                <a:cs typeface="Mali Light"/>
                <a:sym typeface="Mali Light"/>
              </a:defRPr>
            </a:lvl2pPr>
            <a:lvl3pPr indent="-228600" lvl="2" marL="1371600" rtl="0" algn="l">
              <a:lnSpc>
                <a:spcPct val="120000"/>
              </a:lnSpc>
              <a:spcBef>
                <a:spcPts val="0"/>
              </a:spcBef>
              <a:spcAft>
                <a:spcPts val="0"/>
              </a:spcAft>
              <a:buClr>
                <a:schemeClr val="lt1"/>
              </a:buClr>
              <a:buSzPts val="1000"/>
              <a:buNone/>
              <a:defRPr sz="1000">
                <a:solidFill>
                  <a:schemeClr val="lt1"/>
                </a:solidFill>
                <a:latin typeface="Mali Light"/>
                <a:ea typeface="Mali Light"/>
                <a:cs typeface="Mali Light"/>
                <a:sym typeface="Mali Light"/>
              </a:defRPr>
            </a:lvl3pPr>
            <a:lvl4pPr indent="-228600" lvl="3" marL="1828800" rtl="0" algn="l">
              <a:lnSpc>
                <a:spcPct val="120000"/>
              </a:lnSpc>
              <a:spcBef>
                <a:spcPts val="0"/>
              </a:spcBef>
              <a:spcAft>
                <a:spcPts val="0"/>
              </a:spcAft>
              <a:buClr>
                <a:schemeClr val="lt1"/>
              </a:buClr>
              <a:buSzPts val="1000"/>
              <a:buNone/>
              <a:defRPr sz="1000">
                <a:solidFill>
                  <a:schemeClr val="lt1"/>
                </a:solidFill>
                <a:latin typeface="Mali Light"/>
                <a:ea typeface="Mali Light"/>
                <a:cs typeface="Mali Light"/>
                <a:sym typeface="Mali Light"/>
              </a:defRPr>
            </a:lvl4pPr>
            <a:lvl5pPr indent="-228600" lvl="4" marL="2286000" rtl="0" algn="l">
              <a:lnSpc>
                <a:spcPct val="120000"/>
              </a:lnSpc>
              <a:spcBef>
                <a:spcPts val="0"/>
              </a:spcBef>
              <a:spcAft>
                <a:spcPts val="0"/>
              </a:spcAft>
              <a:buClr>
                <a:schemeClr val="lt1"/>
              </a:buClr>
              <a:buSzPts val="1000"/>
              <a:buNone/>
              <a:defRPr sz="1000">
                <a:solidFill>
                  <a:schemeClr val="lt1"/>
                </a:solidFill>
                <a:latin typeface="Mali Light"/>
                <a:ea typeface="Mali Light"/>
                <a:cs typeface="Mali Light"/>
                <a:sym typeface="Mali Ligh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87" name="Google Shape;187;p23"/>
          <p:cNvPicPr preferRelativeResize="0"/>
          <p:nvPr/>
        </p:nvPicPr>
        <p:blipFill rotWithShape="1">
          <a:blip r:embed="rId2">
            <a:alphaModFix/>
          </a:blip>
          <a:srcRect b="0" l="0" r="0" t="0"/>
          <a:stretch/>
        </p:blipFill>
        <p:spPr>
          <a:xfrm>
            <a:off x="245872" y="6212114"/>
            <a:ext cx="1610883" cy="67491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BLACK">
  <p:cSld name="Closing Slide - BLACK">
    <p:bg>
      <p:bgPr>
        <a:solidFill>
          <a:schemeClr val="dk1"/>
        </a:solidFill>
      </p:bgPr>
    </p:bg>
    <p:spTree>
      <p:nvGrpSpPr>
        <p:cNvPr id="188" name="Shape 188"/>
        <p:cNvGrpSpPr/>
        <p:nvPr/>
      </p:nvGrpSpPr>
      <p:grpSpPr>
        <a:xfrm>
          <a:off x="0" y="0"/>
          <a:ext cx="0" cy="0"/>
          <a:chOff x="0" y="0"/>
          <a:chExt cx="0" cy="0"/>
        </a:xfrm>
      </p:grpSpPr>
      <p:sp>
        <p:nvSpPr>
          <p:cNvPr id="189" name="Google Shape;189;p24"/>
          <p:cNvSpPr txBox="1"/>
          <p:nvPr/>
        </p:nvSpPr>
        <p:spPr>
          <a:xfrm>
            <a:off x="493200" y="515956"/>
            <a:ext cx="5513100" cy="648000"/>
          </a:xfrm>
          <a:prstGeom prst="rect">
            <a:avLst/>
          </a:prstGeom>
          <a:noFill/>
          <a:ln>
            <a:noFill/>
          </a:ln>
        </p:spPr>
        <p:txBody>
          <a:bodyPr anchorCtr="0" anchor="t" bIns="0" lIns="0" spcFirstLastPara="1" rIns="0" wrap="square" tIns="0">
            <a:noAutofit/>
          </a:bodyPr>
          <a:lstStyle/>
          <a:p>
            <a:pPr indent="0" lvl="0" marL="0" marR="0" rtl="0" algn="l">
              <a:lnSpc>
                <a:spcPct val="83920"/>
              </a:lnSpc>
              <a:spcBef>
                <a:spcPts val="0"/>
              </a:spcBef>
              <a:spcAft>
                <a:spcPts val="0"/>
              </a:spcAft>
              <a:buClr>
                <a:schemeClr val="lt1"/>
              </a:buClr>
              <a:buSzPts val="2270"/>
              <a:buFont typeface="Arial"/>
              <a:buNone/>
            </a:pPr>
            <a:r>
              <a:rPr b="1" i="0" lang="en-US" sz="2270" u="none" cap="none" strike="noStrike">
                <a:solidFill>
                  <a:schemeClr val="lt1"/>
                </a:solidFill>
                <a:latin typeface="Arial"/>
                <a:ea typeface="Arial"/>
                <a:cs typeface="Arial"/>
                <a:sym typeface="Arial"/>
              </a:rPr>
              <a:t>FURTHER INFORMATION</a:t>
            </a:r>
            <a:endParaRPr b="0" i="0" sz="2270" u="none" cap="none" strike="noStrike">
              <a:solidFill>
                <a:schemeClr val="lt1"/>
              </a:solidFill>
              <a:latin typeface="Arial"/>
              <a:ea typeface="Arial"/>
              <a:cs typeface="Arial"/>
              <a:sym typeface="Arial"/>
            </a:endParaRPr>
          </a:p>
        </p:txBody>
      </p:sp>
      <p:cxnSp>
        <p:nvCxnSpPr>
          <p:cNvPr id="190" name="Google Shape;190;p24"/>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191" name="Google Shape;191;p24"/>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192" name="Google Shape;192;p24"/>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193" name="Google Shape;193;p24"/>
          <p:cNvSpPr txBox="1"/>
          <p:nvPr/>
        </p:nvSpPr>
        <p:spPr>
          <a:xfrm>
            <a:off x="6186420" y="476999"/>
            <a:ext cx="5513100" cy="158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The contents of this presentation are strictly private and confidential and subject to contract.  They are subject to amendment or withdrawal and must not be referred to or distributed further without the prior consent of  KOKO Networks.  </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KOKO Networks does not owe or accept any duty or responsibility to any viewer of this presentation and shall not be liable in respect of any loss, damage or expense of any nature which is caused by any use which the viewer may choose to make of its contents.</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Copyright © KOKO Networks</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If you require any further information, please contact:</a:t>
            </a:r>
            <a:endParaRPr/>
          </a:p>
          <a:p>
            <a:pPr indent="0" lvl="0" marL="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pic>
        <p:nvPicPr>
          <p:cNvPr id="194" name="Google Shape;194;p24"/>
          <p:cNvPicPr preferRelativeResize="0"/>
          <p:nvPr/>
        </p:nvPicPr>
        <p:blipFill rotWithShape="1">
          <a:blip r:embed="rId2">
            <a:alphaModFix/>
          </a:blip>
          <a:srcRect b="0" l="0" r="0" t="0"/>
          <a:stretch/>
        </p:blipFill>
        <p:spPr>
          <a:xfrm>
            <a:off x="245872" y="6212114"/>
            <a:ext cx="1610883" cy="67491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FOR PRINTING">
  <p:cSld name="Title Slide - FOR PRINTING">
    <p:bg>
      <p:bgPr>
        <a:solidFill>
          <a:schemeClr val="lt1"/>
        </a:solidFill>
      </p:bgPr>
    </p:bg>
    <p:spTree>
      <p:nvGrpSpPr>
        <p:cNvPr id="195" name="Shape 195"/>
        <p:cNvGrpSpPr/>
        <p:nvPr/>
      </p:nvGrpSpPr>
      <p:grpSpPr>
        <a:xfrm>
          <a:off x="0" y="0"/>
          <a:ext cx="0" cy="0"/>
          <a:chOff x="0" y="0"/>
          <a:chExt cx="0" cy="0"/>
        </a:xfrm>
      </p:grpSpPr>
      <p:sp>
        <p:nvSpPr>
          <p:cNvPr id="196" name="Google Shape;196;p25"/>
          <p:cNvSpPr/>
          <p:nvPr/>
        </p:nvSpPr>
        <p:spPr>
          <a:xfrm>
            <a:off x="492615" y="345636"/>
            <a:ext cx="11207100" cy="5957400"/>
          </a:xfrm>
          <a:prstGeom prst="rect">
            <a:avLst/>
          </a:prstGeom>
          <a:solidFill>
            <a:srgbClr val="09DC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33" u="none" cap="none" strike="noStrike">
              <a:solidFill>
                <a:schemeClr val="lt1"/>
              </a:solidFill>
              <a:latin typeface="Arial"/>
              <a:ea typeface="Arial"/>
              <a:cs typeface="Arial"/>
              <a:sym typeface="Arial"/>
            </a:endParaRPr>
          </a:p>
        </p:txBody>
      </p:sp>
      <p:sp>
        <p:nvSpPr>
          <p:cNvPr id="197" name="Google Shape;197;p25"/>
          <p:cNvSpPr txBox="1"/>
          <p:nvPr>
            <p:ph type="title"/>
          </p:nvPr>
        </p:nvSpPr>
        <p:spPr>
          <a:xfrm>
            <a:off x="930467" y="668230"/>
            <a:ext cx="10307400" cy="1227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4536"/>
              <a:buFont typeface="Arial"/>
              <a:buNone/>
              <a:defRPr b="1" i="0" sz="4536"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8" name="Google Shape;198;p25"/>
          <p:cNvSpPr txBox="1"/>
          <p:nvPr>
            <p:ph idx="1" type="body"/>
          </p:nvPr>
        </p:nvSpPr>
        <p:spPr>
          <a:xfrm>
            <a:off x="930466" y="1992616"/>
            <a:ext cx="5517300" cy="3680100"/>
          </a:xfrm>
          <a:prstGeom prst="rect">
            <a:avLst/>
          </a:prstGeom>
          <a:noFill/>
          <a:ln>
            <a:noFill/>
          </a:ln>
        </p:spPr>
        <p:txBody>
          <a:bodyPr anchorCtr="0" anchor="b" bIns="0" lIns="0" spcFirstLastPara="1" rIns="0" wrap="square" tIns="0">
            <a:noAutofit/>
          </a:bodyPr>
          <a:lstStyle>
            <a:lvl1pPr indent="-228600" lvl="0" marL="457200" rtl="0" algn="l">
              <a:lnSpc>
                <a:spcPct val="118136"/>
              </a:lnSpc>
              <a:spcBef>
                <a:spcPts val="0"/>
              </a:spcBef>
              <a:spcAft>
                <a:spcPts val="0"/>
              </a:spcAft>
              <a:buClr>
                <a:schemeClr val="lt1"/>
              </a:buClr>
              <a:buSzPts val="998"/>
              <a:buNone/>
              <a:defRPr b="0" i="0" sz="997">
                <a:solidFill>
                  <a:schemeClr val="lt1"/>
                </a:solidFill>
                <a:latin typeface="Arial"/>
                <a:ea typeface="Arial"/>
                <a:cs typeface="Arial"/>
                <a:sym typeface="Arial"/>
              </a:defRPr>
            </a:lvl1pPr>
            <a:lvl2pPr indent="-228600" lvl="1" marL="914400" rtl="0" algn="l">
              <a:lnSpc>
                <a:spcPct val="68050"/>
              </a:lnSpc>
              <a:spcBef>
                <a:spcPts val="0"/>
              </a:spcBef>
              <a:spcAft>
                <a:spcPts val="0"/>
              </a:spcAft>
              <a:buClr>
                <a:schemeClr val="dk1"/>
              </a:buClr>
              <a:buSzPts val="2000"/>
              <a:buNone/>
              <a:defRPr b="1" sz="2000"/>
            </a:lvl2pPr>
            <a:lvl3pPr indent="-228600" lvl="2" marL="1371600" rtl="0" algn="l">
              <a:lnSpc>
                <a:spcPct val="75611"/>
              </a:lnSpc>
              <a:spcBef>
                <a:spcPts val="0"/>
              </a:spcBef>
              <a:spcAft>
                <a:spcPts val="0"/>
              </a:spcAft>
              <a:buClr>
                <a:schemeClr val="dk1"/>
              </a:buClr>
              <a:buSzPts val="1800"/>
              <a:buNone/>
              <a:defRPr b="1" sz="1800"/>
            </a:lvl3pPr>
            <a:lvl4pPr indent="-228600" lvl="3" marL="1828800" rtl="0" algn="l">
              <a:lnSpc>
                <a:spcPct val="85062"/>
              </a:lnSpc>
              <a:spcBef>
                <a:spcPts val="0"/>
              </a:spcBef>
              <a:spcAft>
                <a:spcPts val="0"/>
              </a:spcAft>
              <a:buClr>
                <a:schemeClr val="dk1"/>
              </a:buClr>
              <a:buSzPts val="1600"/>
              <a:buNone/>
              <a:defRPr b="1" sz="1600"/>
            </a:lvl4pPr>
            <a:lvl5pPr indent="-228600" lvl="4" marL="2286000" rtl="0" algn="l">
              <a:lnSpc>
                <a:spcPct val="85062"/>
              </a:lnSpc>
              <a:spcBef>
                <a:spcPts val="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cxnSp>
        <p:nvCxnSpPr>
          <p:cNvPr id="199" name="Google Shape;199;p25"/>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200" name="Google Shape;200;p25"/>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bg>
      <p:bgPr>
        <a:solidFill>
          <a:schemeClr val="lt1"/>
        </a:solidFill>
      </p:bgPr>
    </p:bg>
    <p:spTree>
      <p:nvGrpSpPr>
        <p:cNvPr id="201" name="Shape 201"/>
        <p:cNvGrpSpPr/>
        <p:nvPr/>
      </p:nvGrpSpPr>
      <p:grpSpPr>
        <a:xfrm>
          <a:off x="0" y="0"/>
          <a:ext cx="0" cy="0"/>
          <a:chOff x="0" y="0"/>
          <a:chExt cx="0" cy="0"/>
        </a:xfrm>
      </p:grpSpPr>
      <p:cxnSp>
        <p:nvCxnSpPr>
          <p:cNvPr id="202" name="Google Shape;202;p26"/>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03" name="Google Shape;203;p26"/>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04" name="Google Shape;204;p26"/>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05" name="Google Shape;205;p26"/>
          <p:cNvSpPr txBox="1"/>
          <p:nvPr>
            <p:ph idx="1" type="body"/>
          </p:nvPr>
        </p:nvSpPr>
        <p:spPr>
          <a:xfrm>
            <a:off x="490601" y="1273534"/>
            <a:ext cx="5513100" cy="4890600"/>
          </a:xfrm>
          <a:prstGeom prst="rect">
            <a:avLst/>
          </a:prstGeom>
          <a:noFill/>
          <a:ln>
            <a:noFill/>
          </a:ln>
        </p:spPr>
        <p:txBody>
          <a:bodyPr anchorCtr="0" anchor="t" bIns="0" lIns="0" spcFirstLastPara="1" rIns="0" wrap="square" tIns="0">
            <a:noAutofit/>
          </a:bodyPr>
          <a:lstStyle>
            <a:lvl1pPr indent="-372618" lvl="0" marL="457200" rtl="0" algn="l">
              <a:lnSpc>
                <a:spcPct val="120017"/>
              </a:lnSpc>
              <a:spcBef>
                <a:spcPts val="0"/>
              </a:spcBef>
              <a:spcAft>
                <a:spcPts val="0"/>
              </a:spcAft>
              <a:buClr>
                <a:schemeClr val="dk1"/>
              </a:buClr>
              <a:buSzPts val="2268"/>
              <a:buFont typeface="Calibri"/>
              <a:buAutoNum type="arabicPeriod"/>
              <a:defRPr b="1" i="0" sz="2268" cap="none">
                <a:latin typeface="Mali Light"/>
                <a:ea typeface="Mali Light"/>
                <a:cs typeface="Mali Light"/>
                <a:sym typeface="Mali Light"/>
              </a:defRPr>
            </a:lvl1pPr>
            <a:lvl2pPr indent="-228600" lvl="1" marL="914400" rtl="0" algn="l">
              <a:lnSpc>
                <a:spcPct val="128582"/>
              </a:lnSpc>
              <a:spcBef>
                <a:spcPts val="0"/>
              </a:spcBef>
              <a:spcAft>
                <a:spcPts val="0"/>
              </a:spcAft>
              <a:buClr>
                <a:schemeClr val="dk1"/>
              </a:buClr>
              <a:buSzPts val="1270"/>
              <a:buFont typeface="Arial"/>
              <a:buNone/>
              <a:defRPr sz="1270" cap="none">
                <a:latin typeface="Mali Light"/>
                <a:ea typeface="Mali Light"/>
                <a:cs typeface="Mali Light"/>
                <a:sym typeface="Mali Light"/>
              </a:defRPr>
            </a:lvl2pPr>
            <a:lvl3pPr indent="-228600" lvl="2" marL="1371600" rtl="0" algn="l">
              <a:lnSpc>
                <a:spcPct val="128582"/>
              </a:lnSpc>
              <a:spcBef>
                <a:spcPts val="0"/>
              </a:spcBef>
              <a:spcAft>
                <a:spcPts val="0"/>
              </a:spcAft>
              <a:buClr>
                <a:schemeClr val="dk1"/>
              </a:buClr>
              <a:buSzPts val="1270"/>
              <a:buFont typeface="Arial"/>
              <a:buNone/>
              <a:defRPr sz="1270" cap="none">
                <a:latin typeface="Mali Light"/>
                <a:ea typeface="Mali Light"/>
                <a:cs typeface="Mali Light"/>
                <a:sym typeface="Mali Light"/>
              </a:defRPr>
            </a:lvl3pPr>
            <a:lvl4pPr indent="-228600" lvl="3" marL="1828800" rtl="0" algn="l">
              <a:lnSpc>
                <a:spcPct val="121417"/>
              </a:lnSpc>
              <a:spcBef>
                <a:spcPts val="0"/>
              </a:spcBef>
              <a:spcAft>
                <a:spcPts val="0"/>
              </a:spcAft>
              <a:buClr>
                <a:schemeClr val="dk1"/>
              </a:buClr>
              <a:buSzPts val="1270"/>
              <a:buFont typeface="Arial"/>
              <a:buNone/>
              <a:defRPr sz="1270" cap="none">
                <a:latin typeface="Mali Light"/>
                <a:ea typeface="Mali Light"/>
                <a:cs typeface="Mali Light"/>
                <a:sym typeface="Mali Light"/>
              </a:defRPr>
            </a:lvl4pPr>
            <a:lvl5pPr indent="-228600" lvl="4" marL="2286000" rtl="0" algn="l">
              <a:lnSpc>
                <a:spcPct val="128582"/>
              </a:lnSpc>
              <a:spcBef>
                <a:spcPts val="0"/>
              </a:spcBef>
              <a:spcAft>
                <a:spcPts val="0"/>
              </a:spcAft>
              <a:buClr>
                <a:schemeClr val="dk1"/>
              </a:buClr>
              <a:buSzPts val="1270"/>
              <a:buNone/>
              <a:defRPr sz="1270" cap="none">
                <a:latin typeface="Mali Light"/>
                <a:ea typeface="Mali Light"/>
                <a:cs typeface="Mali Light"/>
                <a:sym typeface="Mali Light"/>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6" name="Google Shape;206;p26"/>
          <p:cNvSpPr txBox="1"/>
          <p:nvPr>
            <p:ph type="title"/>
          </p:nvPr>
        </p:nvSpPr>
        <p:spPr>
          <a:xfrm>
            <a:off x="492616" y="476250"/>
            <a:ext cx="5511300" cy="64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7" name="Google Shape;207;p2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3883">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208" name="Shape 208"/>
        <p:cNvGrpSpPr/>
        <p:nvPr/>
      </p:nvGrpSpPr>
      <p:grpSpPr>
        <a:xfrm>
          <a:off x="0" y="0"/>
          <a:ext cx="0" cy="0"/>
          <a:chOff x="0" y="0"/>
          <a:chExt cx="0" cy="0"/>
        </a:xfrm>
      </p:grpSpPr>
      <p:cxnSp>
        <p:nvCxnSpPr>
          <p:cNvPr id="209" name="Google Shape;209;p27"/>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10" name="Google Shape;210;p27"/>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11" name="Google Shape;211;p27"/>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12" name="Google Shape;212;p2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7"/>
          <p:cNvSpPr txBox="1"/>
          <p:nvPr>
            <p:ph type="title"/>
          </p:nvPr>
        </p:nvSpPr>
        <p:spPr>
          <a:xfrm>
            <a:off x="492616" y="476250"/>
            <a:ext cx="5513100" cy="64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4" name="Google Shape;214;p27"/>
          <p:cNvSpPr txBox="1"/>
          <p:nvPr>
            <p:ph idx="1"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bg>
      <p:bgPr>
        <a:solidFill>
          <a:schemeClr val="lt1"/>
        </a:solidFill>
      </p:bgPr>
    </p:bg>
    <p:spTree>
      <p:nvGrpSpPr>
        <p:cNvPr id="215" name="Shape 215"/>
        <p:cNvGrpSpPr/>
        <p:nvPr/>
      </p:nvGrpSpPr>
      <p:grpSpPr>
        <a:xfrm>
          <a:off x="0" y="0"/>
          <a:ext cx="0" cy="0"/>
          <a:chOff x="0" y="0"/>
          <a:chExt cx="0" cy="0"/>
        </a:xfrm>
      </p:grpSpPr>
      <p:sp>
        <p:nvSpPr>
          <p:cNvPr id="216" name="Google Shape;216;p28"/>
          <p:cNvSpPr txBox="1"/>
          <p:nvPr>
            <p:ph type="ctrTitle"/>
          </p:nvPr>
        </p:nvSpPr>
        <p:spPr>
          <a:xfrm>
            <a:off x="492615" y="476998"/>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17" name="Google Shape;217;p28"/>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18" name="Google Shape;218;p28"/>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19" name="Google Shape;219;p28"/>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20" name="Google Shape;220;p28"/>
          <p:cNvSpPr/>
          <p:nvPr>
            <p:ph idx="2" type="pic"/>
          </p:nvPr>
        </p:nvSpPr>
        <p:spPr>
          <a:xfrm>
            <a:off x="492615" y="1268999"/>
            <a:ext cx="11207100" cy="49050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Mali Light"/>
                <a:ea typeface="Mali Light"/>
                <a:cs typeface="Mali Light"/>
                <a:sym typeface="Mali Light"/>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1" name="Google Shape;221;p28"/>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28"/>
          <p:cNvSpPr txBox="1"/>
          <p:nvPr>
            <p:ph idx="1"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bg>
      <p:bgPr>
        <a:solidFill>
          <a:schemeClr val="lt1"/>
        </a:solidFill>
      </p:bgPr>
    </p:bg>
    <p:spTree>
      <p:nvGrpSpPr>
        <p:cNvPr id="223" name="Shape 223"/>
        <p:cNvGrpSpPr/>
        <p:nvPr/>
      </p:nvGrpSpPr>
      <p:grpSpPr>
        <a:xfrm>
          <a:off x="0" y="0"/>
          <a:ext cx="0" cy="0"/>
          <a:chOff x="0" y="0"/>
          <a:chExt cx="0" cy="0"/>
        </a:xfrm>
      </p:grpSpPr>
      <p:sp>
        <p:nvSpPr>
          <p:cNvPr id="224" name="Google Shape;224;p29"/>
          <p:cNvSpPr/>
          <p:nvPr>
            <p:ph idx="2" type="chart"/>
          </p:nvPr>
        </p:nvSpPr>
        <p:spPr>
          <a:xfrm>
            <a:off x="492613" y="1269000"/>
            <a:ext cx="11207100" cy="4903500"/>
          </a:xfrm>
          <a:prstGeom prst="rect">
            <a:avLst/>
          </a:prstGeom>
          <a:noFill/>
          <a:ln>
            <a:noFill/>
          </a:ln>
        </p:spPr>
        <p:txBody>
          <a:bodyPr anchorCtr="0" anchor="ctr" bIns="0" lIns="0" spcFirstLastPara="1" rIns="0" wrap="square" tIns="0">
            <a:noAutofit/>
          </a:bodyPr>
          <a:lstStyle>
            <a:lvl1pPr lvl="0" marR="0" rtl="0" algn="ctr">
              <a:lnSpc>
                <a:spcPct val="123540"/>
              </a:lnSpc>
              <a:spcBef>
                <a:spcPts val="0"/>
              </a:spcBef>
              <a:spcAft>
                <a:spcPts val="0"/>
              </a:spcAft>
              <a:buClr>
                <a:schemeClr val="dk1"/>
              </a:buClr>
              <a:buSzPts val="1542"/>
              <a:buFont typeface="Arial"/>
              <a:buNone/>
              <a:defRPr b="0" i="0" sz="1542"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25" name="Google Shape;225;p29"/>
          <p:cNvSpPr txBox="1"/>
          <p:nvPr>
            <p:ph type="ctr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6" name="Google Shape;226;p29"/>
          <p:cNvSpPr txBox="1"/>
          <p:nvPr>
            <p:ph idx="1"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227" name="Google Shape;227;p29"/>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28" name="Google Shape;228;p29"/>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29" name="Google Shape;229;p29"/>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30" name="Google Shape;230;p29"/>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30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31" name="Shape 231"/>
        <p:cNvGrpSpPr/>
        <p:nvPr/>
      </p:nvGrpSpPr>
      <p:grpSpPr>
        <a:xfrm>
          <a:off x="0" y="0"/>
          <a:ext cx="0" cy="0"/>
          <a:chOff x="0" y="0"/>
          <a:chExt cx="0" cy="0"/>
        </a:xfrm>
      </p:grpSpPr>
      <p:sp>
        <p:nvSpPr>
          <p:cNvPr id="232" name="Google Shape;232;p30"/>
          <p:cNvSpPr txBox="1"/>
          <p:nvPr>
            <p:ph idx="1" type="body"/>
          </p:nvPr>
        </p:nvSpPr>
        <p:spPr>
          <a:xfrm>
            <a:off x="492614" y="1268412"/>
            <a:ext cx="55137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3" name="Google Shape;233;p30"/>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34" name="Google Shape;234;p30"/>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35" name="Google Shape;235;p30"/>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36" name="Google Shape;236;p30"/>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37" name="Google Shape;237;p30"/>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8" name="Google Shape;238;p30"/>
          <p:cNvSpPr txBox="1"/>
          <p:nvPr>
            <p:ph idx="2"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9" name="Google Shape;239;p30"/>
          <p:cNvSpPr txBox="1"/>
          <p:nvPr>
            <p:ph idx="3" type="body"/>
          </p:nvPr>
        </p:nvSpPr>
        <p:spPr>
          <a:xfrm>
            <a:off x="6190726" y="1268412"/>
            <a:ext cx="55137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COLUMNS">
  <p:cSld name="Three Content - COLUMNS">
    <p:spTree>
      <p:nvGrpSpPr>
        <p:cNvPr id="240" name="Shape 240"/>
        <p:cNvGrpSpPr/>
        <p:nvPr/>
      </p:nvGrpSpPr>
      <p:grpSpPr>
        <a:xfrm>
          <a:off x="0" y="0"/>
          <a:ext cx="0" cy="0"/>
          <a:chOff x="0" y="0"/>
          <a:chExt cx="0" cy="0"/>
        </a:xfrm>
      </p:grpSpPr>
      <p:sp>
        <p:nvSpPr>
          <p:cNvPr id="241" name="Google Shape;241;p31"/>
          <p:cNvSpPr txBox="1"/>
          <p:nvPr>
            <p:ph idx="1" type="body"/>
          </p:nvPr>
        </p:nvSpPr>
        <p:spPr>
          <a:xfrm>
            <a:off x="4276994" y="1268412"/>
            <a:ext cx="36357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2" name="Google Shape;242;p31"/>
          <p:cNvSpPr txBox="1"/>
          <p:nvPr>
            <p:ph idx="2" type="body"/>
          </p:nvPr>
        </p:nvSpPr>
        <p:spPr>
          <a:xfrm>
            <a:off x="492614" y="1268412"/>
            <a:ext cx="36357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43" name="Google Shape;243;p31"/>
          <p:cNvSpPr txBox="1"/>
          <p:nvPr>
            <p:ph type="title"/>
          </p:nvPr>
        </p:nvSpPr>
        <p:spPr>
          <a:xfrm>
            <a:off x="492387" y="476999"/>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4" name="Google Shape;244;p31"/>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45" name="Google Shape;245;p31"/>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46" name="Google Shape;246;p31"/>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47" name="Google Shape;247;p31"/>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31"/>
          <p:cNvSpPr txBox="1"/>
          <p:nvPr>
            <p:ph idx="3"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49" name="Google Shape;249;p31"/>
          <p:cNvSpPr txBox="1"/>
          <p:nvPr>
            <p:ph idx="4" type="body"/>
          </p:nvPr>
        </p:nvSpPr>
        <p:spPr>
          <a:xfrm>
            <a:off x="8061374" y="1268412"/>
            <a:ext cx="36357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COLUMNS SUBTITLE">
  <p:cSld name="Three Content - COLUMNS SUBTITLE">
    <p:spTree>
      <p:nvGrpSpPr>
        <p:cNvPr id="250" name="Shape 250"/>
        <p:cNvGrpSpPr/>
        <p:nvPr/>
      </p:nvGrpSpPr>
      <p:grpSpPr>
        <a:xfrm>
          <a:off x="0" y="0"/>
          <a:ext cx="0" cy="0"/>
          <a:chOff x="0" y="0"/>
          <a:chExt cx="0" cy="0"/>
        </a:xfrm>
      </p:grpSpPr>
      <p:sp>
        <p:nvSpPr>
          <p:cNvPr id="251" name="Google Shape;251;p32"/>
          <p:cNvSpPr txBox="1"/>
          <p:nvPr>
            <p:ph idx="1" type="body"/>
          </p:nvPr>
        </p:nvSpPr>
        <p:spPr>
          <a:xfrm>
            <a:off x="4276994" y="1776277"/>
            <a:ext cx="3635700" cy="43911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200"/>
              </a:spcBef>
              <a:spcAft>
                <a:spcPts val="0"/>
              </a:spcAft>
              <a:buClr>
                <a:schemeClr val="dk1"/>
              </a:buClr>
              <a:buSzPts val="1400"/>
              <a:buFont typeface="Arial"/>
              <a:buChar char="•"/>
              <a:defRPr sz="1400">
                <a:latin typeface="Mali Light"/>
                <a:ea typeface="Mali Light"/>
                <a:cs typeface="Mali Light"/>
                <a:sym typeface="Mali Light"/>
              </a:defRPr>
            </a:lvl1pPr>
            <a:lvl2pPr indent="-298450" lvl="1" marL="9144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2pPr>
            <a:lvl3pPr indent="-298450" lvl="2" marL="13716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3pPr>
            <a:lvl4pPr indent="-298450" lvl="3" marL="1828800" rtl="0" algn="l">
              <a:lnSpc>
                <a:spcPct val="100000"/>
              </a:lnSpc>
              <a:spcBef>
                <a:spcPts val="600"/>
              </a:spcBef>
              <a:spcAft>
                <a:spcPts val="0"/>
              </a:spcAft>
              <a:buClr>
                <a:schemeClr val="dk1"/>
              </a:buClr>
              <a:buSzPts val="1100"/>
              <a:buChar char="•"/>
              <a:defRPr sz="11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2" name="Google Shape;252;p32"/>
          <p:cNvSpPr txBox="1"/>
          <p:nvPr>
            <p:ph idx="2" type="body"/>
          </p:nvPr>
        </p:nvSpPr>
        <p:spPr>
          <a:xfrm>
            <a:off x="492614" y="1776277"/>
            <a:ext cx="3635700" cy="43911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200"/>
              </a:spcBef>
              <a:spcAft>
                <a:spcPts val="0"/>
              </a:spcAft>
              <a:buClr>
                <a:schemeClr val="dk1"/>
              </a:buClr>
              <a:buSzPts val="1400"/>
              <a:buFont typeface="Arial"/>
              <a:buChar char="•"/>
              <a:defRPr sz="1400">
                <a:latin typeface="Mali Light"/>
                <a:ea typeface="Mali Light"/>
                <a:cs typeface="Mali Light"/>
                <a:sym typeface="Mali Light"/>
              </a:defRPr>
            </a:lvl1pPr>
            <a:lvl2pPr indent="-298450" lvl="1" marL="9144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2pPr>
            <a:lvl3pPr indent="-298450" lvl="2" marL="13716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3pPr>
            <a:lvl4pPr indent="-298450" lvl="3" marL="1828800" rtl="0" algn="l">
              <a:lnSpc>
                <a:spcPct val="100000"/>
              </a:lnSpc>
              <a:spcBef>
                <a:spcPts val="600"/>
              </a:spcBef>
              <a:spcAft>
                <a:spcPts val="0"/>
              </a:spcAft>
              <a:buClr>
                <a:schemeClr val="dk1"/>
              </a:buClr>
              <a:buSzPts val="1100"/>
              <a:buChar char="•"/>
              <a:defRPr sz="11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3" name="Google Shape;253;p32"/>
          <p:cNvSpPr txBox="1"/>
          <p:nvPr>
            <p:ph type="title"/>
          </p:nvPr>
        </p:nvSpPr>
        <p:spPr>
          <a:xfrm>
            <a:off x="492387" y="476999"/>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54" name="Google Shape;254;p32"/>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55" name="Google Shape;255;p32"/>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56" name="Google Shape;256;p32"/>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57" name="Google Shape;257;p32"/>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2"/>
          <p:cNvSpPr txBox="1"/>
          <p:nvPr>
            <p:ph idx="3"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9" name="Google Shape;259;p32"/>
          <p:cNvSpPr txBox="1"/>
          <p:nvPr>
            <p:ph idx="4" type="body"/>
          </p:nvPr>
        </p:nvSpPr>
        <p:spPr>
          <a:xfrm>
            <a:off x="8061374" y="1776277"/>
            <a:ext cx="3635700" cy="4391100"/>
          </a:xfrm>
          <a:prstGeom prst="rect">
            <a:avLst/>
          </a:prstGeom>
          <a:noFill/>
          <a:ln>
            <a:noFill/>
          </a:ln>
        </p:spPr>
        <p:txBody>
          <a:bodyPr anchorCtr="0" anchor="t" bIns="0" lIns="0" spcFirstLastPara="1" rIns="0" wrap="square" tIns="0">
            <a:noAutofit/>
          </a:bodyPr>
          <a:lstStyle>
            <a:lvl1pPr indent="-317500" lvl="0" marL="457200" rtl="0" algn="l">
              <a:lnSpc>
                <a:spcPct val="100000"/>
              </a:lnSpc>
              <a:spcBef>
                <a:spcPts val="1200"/>
              </a:spcBef>
              <a:spcAft>
                <a:spcPts val="0"/>
              </a:spcAft>
              <a:buClr>
                <a:schemeClr val="dk1"/>
              </a:buClr>
              <a:buSzPts val="1400"/>
              <a:buFont typeface="Arial"/>
              <a:buChar char="•"/>
              <a:defRPr sz="1400">
                <a:latin typeface="Mali Light"/>
                <a:ea typeface="Mali Light"/>
                <a:cs typeface="Mali Light"/>
                <a:sym typeface="Mali Light"/>
              </a:defRPr>
            </a:lvl1pPr>
            <a:lvl2pPr indent="-298450" lvl="1" marL="9144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2pPr>
            <a:lvl3pPr indent="-298450" lvl="2" marL="1371600" rtl="0" algn="l">
              <a:lnSpc>
                <a:spcPct val="100000"/>
              </a:lnSpc>
              <a:spcBef>
                <a:spcPts val="600"/>
              </a:spcBef>
              <a:spcAft>
                <a:spcPts val="0"/>
              </a:spcAft>
              <a:buClr>
                <a:schemeClr val="dk1"/>
              </a:buClr>
              <a:buSzPts val="1100"/>
              <a:buChar char="•"/>
              <a:defRPr b="0" i="0" sz="1100">
                <a:solidFill>
                  <a:schemeClr val="dk1"/>
                </a:solidFill>
                <a:latin typeface="Mali Light"/>
                <a:ea typeface="Mali Light"/>
                <a:cs typeface="Mali Light"/>
                <a:sym typeface="Mali Light"/>
              </a:defRPr>
            </a:lvl3pPr>
            <a:lvl4pPr indent="-298450" lvl="3" marL="1828800" rtl="0" algn="l">
              <a:lnSpc>
                <a:spcPct val="100000"/>
              </a:lnSpc>
              <a:spcBef>
                <a:spcPts val="600"/>
              </a:spcBef>
              <a:spcAft>
                <a:spcPts val="0"/>
              </a:spcAft>
              <a:buClr>
                <a:schemeClr val="dk1"/>
              </a:buClr>
              <a:buSzPts val="1100"/>
              <a:buChar char="•"/>
              <a:defRPr sz="11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0" name="Google Shape;260;p32"/>
          <p:cNvSpPr txBox="1"/>
          <p:nvPr>
            <p:ph idx="5" type="body"/>
          </p:nvPr>
        </p:nvSpPr>
        <p:spPr>
          <a:xfrm>
            <a:off x="492387" y="1264205"/>
            <a:ext cx="3635700" cy="38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1"/>
              </a:buClr>
              <a:buSzPts val="1700"/>
              <a:buFont typeface="Arial"/>
              <a:buNone/>
              <a:defRPr b="1" sz="1700">
                <a:latin typeface="Arial"/>
                <a:ea typeface="Arial"/>
                <a:cs typeface="Arial"/>
                <a:sym typeface="Arial"/>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3pPr>
            <a:lvl4pPr indent="-317500" lvl="3" marL="1828800" rtl="0" algn="l">
              <a:lnSpc>
                <a:spcPct val="100000"/>
              </a:lnSpc>
              <a:spcBef>
                <a:spcPts val="600"/>
              </a:spcBef>
              <a:spcAft>
                <a:spcPts val="0"/>
              </a:spcAft>
              <a:buClr>
                <a:schemeClr val="dk1"/>
              </a:buClr>
              <a:buSzPts val="1400"/>
              <a:buChar char="•"/>
              <a:defRPr sz="1400">
                <a:latin typeface="Arial"/>
                <a:ea typeface="Arial"/>
                <a:cs typeface="Arial"/>
                <a:sym typeface="Arial"/>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1" name="Google Shape;261;p32"/>
          <p:cNvSpPr txBox="1"/>
          <p:nvPr>
            <p:ph idx="6" type="body"/>
          </p:nvPr>
        </p:nvSpPr>
        <p:spPr>
          <a:xfrm>
            <a:off x="4276993" y="1264205"/>
            <a:ext cx="3635700" cy="38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1"/>
              </a:buClr>
              <a:buSzPts val="1700"/>
              <a:buFont typeface="Arial"/>
              <a:buNone/>
              <a:defRPr b="1" sz="1700">
                <a:latin typeface="Arial"/>
                <a:ea typeface="Arial"/>
                <a:cs typeface="Arial"/>
                <a:sym typeface="Arial"/>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3pPr>
            <a:lvl4pPr indent="-317500" lvl="3" marL="1828800" rtl="0" algn="l">
              <a:lnSpc>
                <a:spcPct val="100000"/>
              </a:lnSpc>
              <a:spcBef>
                <a:spcPts val="600"/>
              </a:spcBef>
              <a:spcAft>
                <a:spcPts val="0"/>
              </a:spcAft>
              <a:buClr>
                <a:schemeClr val="dk1"/>
              </a:buClr>
              <a:buSzPts val="1400"/>
              <a:buChar char="•"/>
              <a:defRPr sz="1400">
                <a:latin typeface="Arial"/>
                <a:ea typeface="Arial"/>
                <a:cs typeface="Arial"/>
                <a:sym typeface="Arial"/>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2" name="Google Shape;262;p32"/>
          <p:cNvSpPr txBox="1"/>
          <p:nvPr>
            <p:ph idx="7" type="body"/>
          </p:nvPr>
        </p:nvSpPr>
        <p:spPr>
          <a:xfrm>
            <a:off x="8061373" y="1264205"/>
            <a:ext cx="3635700" cy="38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200"/>
              </a:spcBef>
              <a:spcAft>
                <a:spcPts val="0"/>
              </a:spcAft>
              <a:buClr>
                <a:schemeClr val="dk1"/>
              </a:buClr>
              <a:buSzPts val="1700"/>
              <a:buFont typeface="Arial"/>
              <a:buNone/>
              <a:defRPr b="1" sz="1700">
                <a:latin typeface="Arial"/>
                <a:ea typeface="Arial"/>
                <a:cs typeface="Arial"/>
                <a:sym typeface="Arial"/>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Arial"/>
                <a:ea typeface="Arial"/>
                <a:cs typeface="Arial"/>
                <a:sym typeface="Arial"/>
              </a:defRPr>
            </a:lvl3pPr>
            <a:lvl4pPr indent="-317500" lvl="3" marL="1828800" rtl="0" algn="l">
              <a:lnSpc>
                <a:spcPct val="100000"/>
              </a:lnSpc>
              <a:spcBef>
                <a:spcPts val="600"/>
              </a:spcBef>
              <a:spcAft>
                <a:spcPts val="0"/>
              </a:spcAft>
              <a:buClr>
                <a:schemeClr val="dk1"/>
              </a:buClr>
              <a:buSzPts val="1400"/>
              <a:buChar char="•"/>
              <a:defRPr sz="1400">
                <a:latin typeface="Arial"/>
                <a:ea typeface="Arial"/>
                <a:cs typeface="Arial"/>
                <a:sym typeface="Arial"/>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 SPLIT">
  <p:cSld name="Three Content - SPLIT">
    <p:spTree>
      <p:nvGrpSpPr>
        <p:cNvPr id="263" name="Shape 263"/>
        <p:cNvGrpSpPr/>
        <p:nvPr/>
      </p:nvGrpSpPr>
      <p:grpSpPr>
        <a:xfrm>
          <a:off x="0" y="0"/>
          <a:ext cx="0" cy="0"/>
          <a:chOff x="0" y="0"/>
          <a:chExt cx="0" cy="0"/>
        </a:xfrm>
      </p:grpSpPr>
      <p:sp>
        <p:nvSpPr>
          <p:cNvPr id="264" name="Google Shape;264;p33"/>
          <p:cNvSpPr txBox="1"/>
          <p:nvPr>
            <p:ph idx="1" type="body"/>
          </p:nvPr>
        </p:nvSpPr>
        <p:spPr>
          <a:xfrm>
            <a:off x="487760" y="3061510"/>
            <a:ext cx="5518500" cy="31059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5" name="Google Shape;265;p33"/>
          <p:cNvSpPr txBox="1"/>
          <p:nvPr>
            <p:ph idx="2" type="body"/>
          </p:nvPr>
        </p:nvSpPr>
        <p:spPr>
          <a:xfrm>
            <a:off x="492614" y="1268412"/>
            <a:ext cx="11211900" cy="16698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6" name="Google Shape;266;p33"/>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67" name="Google Shape;267;p33"/>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68" name="Google Shape;268;p33"/>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69" name="Google Shape;269;p33"/>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70" name="Google Shape;270;p33"/>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1" name="Google Shape;271;p33"/>
          <p:cNvSpPr txBox="1"/>
          <p:nvPr>
            <p:ph idx="3"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2" name="Google Shape;272;p33"/>
          <p:cNvSpPr txBox="1"/>
          <p:nvPr>
            <p:ph idx="4" type="body"/>
          </p:nvPr>
        </p:nvSpPr>
        <p:spPr>
          <a:xfrm>
            <a:off x="6190446" y="3060758"/>
            <a:ext cx="5518500" cy="31059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 COLUMNS">
  <p:cSld name="Four Content - COLUMNS">
    <p:spTree>
      <p:nvGrpSpPr>
        <p:cNvPr id="273" name="Shape 273"/>
        <p:cNvGrpSpPr/>
        <p:nvPr/>
      </p:nvGrpSpPr>
      <p:grpSpPr>
        <a:xfrm>
          <a:off x="0" y="0"/>
          <a:ext cx="0" cy="0"/>
          <a:chOff x="0" y="0"/>
          <a:chExt cx="0" cy="0"/>
        </a:xfrm>
      </p:grpSpPr>
      <p:sp>
        <p:nvSpPr>
          <p:cNvPr id="274" name="Google Shape;274;p34"/>
          <p:cNvSpPr txBox="1"/>
          <p:nvPr>
            <p:ph idx="1" type="body"/>
          </p:nvPr>
        </p:nvSpPr>
        <p:spPr>
          <a:xfrm>
            <a:off x="492614" y="1268412"/>
            <a:ext cx="26616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5" name="Google Shape;275;p34"/>
          <p:cNvSpPr txBox="1"/>
          <p:nvPr>
            <p:ph idx="2" type="body"/>
          </p:nvPr>
        </p:nvSpPr>
        <p:spPr>
          <a:xfrm>
            <a:off x="9035098" y="1276269"/>
            <a:ext cx="2661600" cy="49041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6" name="Google Shape;276;p34"/>
          <p:cNvSpPr txBox="1"/>
          <p:nvPr>
            <p:ph idx="3" type="body"/>
          </p:nvPr>
        </p:nvSpPr>
        <p:spPr>
          <a:xfrm>
            <a:off x="6195756" y="1276269"/>
            <a:ext cx="2661600" cy="49041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7" name="Google Shape;277;p34"/>
          <p:cNvSpPr txBox="1"/>
          <p:nvPr>
            <p:ph idx="4" type="body"/>
          </p:nvPr>
        </p:nvSpPr>
        <p:spPr>
          <a:xfrm>
            <a:off x="3344185" y="1276269"/>
            <a:ext cx="2661600" cy="49041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78" name="Google Shape;278;p34"/>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79" name="Google Shape;279;p34"/>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80" name="Google Shape;280;p34"/>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81" name="Google Shape;281;p34"/>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82" name="Google Shape;282;p34"/>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3" name="Google Shape;283;p34"/>
          <p:cNvSpPr txBox="1"/>
          <p:nvPr>
            <p:ph idx="5"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extLst>
    <p:ext uri="{DCECCB84-F9BA-43D5-87BE-67443E8EF086}">
      <p15:sldGuideLst>
        <p15:guide id="1" orient="horz" pos="799">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ntent - COLUMNS">
  <p:cSld name="Five Content - COLUMNS">
    <p:spTree>
      <p:nvGrpSpPr>
        <p:cNvPr id="284" name="Shape 284"/>
        <p:cNvGrpSpPr/>
        <p:nvPr/>
      </p:nvGrpSpPr>
      <p:grpSpPr>
        <a:xfrm>
          <a:off x="0" y="0"/>
          <a:ext cx="0" cy="0"/>
          <a:chOff x="0" y="0"/>
          <a:chExt cx="0" cy="0"/>
        </a:xfrm>
      </p:grpSpPr>
      <p:sp>
        <p:nvSpPr>
          <p:cNvPr id="285" name="Google Shape;285;p35"/>
          <p:cNvSpPr txBox="1"/>
          <p:nvPr>
            <p:ph idx="1" type="body"/>
          </p:nvPr>
        </p:nvSpPr>
        <p:spPr>
          <a:xfrm>
            <a:off x="492614" y="1268412"/>
            <a:ext cx="20880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6" name="Google Shape;286;p35"/>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87" name="Google Shape;287;p35"/>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88" name="Google Shape;288;p35"/>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89" name="Google Shape;289;p35"/>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290" name="Google Shape;290;p35"/>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1" name="Google Shape;291;p35"/>
          <p:cNvSpPr txBox="1"/>
          <p:nvPr>
            <p:ph idx="2"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92" name="Google Shape;292;p35"/>
          <p:cNvSpPr txBox="1"/>
          <p:nvPr>
            <p:ph idx="3" type="body"/>
          </p:nvPr>
        </p:nvSpPr>
        <p:spPr>
          <a:xfrm>
            <a:off x="9611598" y="1268412"/>
            <a:ext cx="20880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3" name="Google Shape;293;p35"/>
          <p:cNvSpPr txBox="1"/>
          <p:nvPr>
            <p:ph idx="4" type="body"/>
          </p:nvPr>
        </p:nvSpPr>
        <p:spPr>
          <a:xfrm>
            <a:off x="5052106" y="1268412"/>
            <a:ext cx="20880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4" name="Google Shape;294;p35"/>
          <p:cNvSpPr txBox="1"/>
          <p:nvPr>
            <p:ph idx="5" type="body"/>
          </p:nvPr>
        </p:nvSpPr>
        <p:spPr>
          <a:xfrm>
            <a:off x="7331852" y="1268412"/>
            <a:ext cx="20880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5" name="Google Shape;295;p35"/>
          <p:cNvSpPr txBox="1"/>
          <p:nvPr>
            <p:ph idx="6" type="body"/>
          </p:nvPr>
        </p:nvSpPr>
        <p:spPr>
          <a:xfrm>
            <a:off x="2772360" y="1268412"/>
            <a:ext cx="2088000" cy="48990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17500" lvl="2" marL="13716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3pPr>
            <a:lvl4pPr indent="-317500" lvl="3" marL="1828800" rtl="0" algn="l">
              <a:lnSpc>
                <a:spcPct val="100000"/>
              </a:lnSpc>
              <a:spcBef>
                <a:spcPts val="600"/>
              </a:spcBef>
              <a:spcAft>
                <a:spcPts val="0"/>
              </a:spcAft>
              <a:buClr>
                <a:schemeClr val="dk1"/>
              </a:buClr>
              <a:buSzPts val="1400"/>
              <a:buChar char="•"/>
              <a:defRPr sz="14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799">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Image - FOR READING">
  <p:cSld name="Text Image - FOR READING">
    <p:bg>
      <p:bgPr>
        <a:solidFill>
          <a:schemeClr val="lt1"/>
        </a:solidFill>
      </p:bgPr>
    </p:bg>
    <p:spTree>
      <p:nvGrpSpPr>
        <p:cNvPr id="296" name="Shape 296"/>
        <p:cNvGrpSpPr/>
        <p:nvPr/>
      </p:nvGrpSpPr>
      <p:grpSpPr>
        <a:xfrm>
          <a:off x="0" y="0"/>
          <a:ext cx="0" cy="0"/>
          <a:chOff x="0" y="0"/>
          <a:chExt cx="0" cy="0"/>
        </a:xfrm>
      </p:grpSpPr>
      <p:cxnSp>
        <p:nvCxnSpPr>
          <p:cNvPr id="297" name="Google Shape;297;p36"/>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98" name="Google Shape;298;p36"/>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299" name="Google Shape;299;p36"/>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00" name="Google Shape;300;p36"/>
          <p:cNvSpPr txBox="1"/>
          <p:nvPr>
            <p:ph idx="1" type="body"/>
          </p:nvPr>
        </p:nvSpPr>
        <p:spPr>
          <a:xfrm>
            <a:off x="492615" y="1274285"/>
            <a:ext cx="4556700" cy="4720200"/>
          </a:xfrm>
          <a:prstGeom prst="rect">
            <a:avLst/>
          </a:prstGeom>
          <a:noFill/>
          <a:ln>
            <a:noFill/>
          </a:ln>
        </p:spPr>
        <p:txBody>
          <a:bodyPr anchorCtr="0" anchor="t" bIns="0" lIns="0" spcFirstLastPara="1" rIns="0" wrap="square" tIns="0">
            <a:noAutofit/>
          </a:bodyPr>
          <a:lstStyle>
            <a:lvl1pPr indent="-228600" lvl="0" marL="457200" rtl="0" algn="l">
              <a:lnSpc>
                <a:spcPct val="120240"/>
              </a:lnSpc>
              <a:spcBef>
                <a:spcPts val="1200"/>
              </a:spcBef>
              <a:spcAft>
                <a:spcPts val="0"/>
              </a:spcAft>
              <a:buClr>
                <a:schemeClr val="dk1"/>
              </a:buClr>
              <a:buSzPts val="998"/>
              <a:buNone/>
              <a:defRPr b="1" i="0" sz="997">
                <a:latin typeface="Mali Light"/>
                <a:ea typeface="Mali Light"/>
                <a:cs typeface="Mali Light"/>
                <a:sym typeface="Mali Light"/>
              </a:defRPr>
            </a:lvl1pPr>
            <a:lvl2pPr indent="-291972" lvl="1" marL="914400" rtl="0" algn="l">
              <a:lnSpc>
                <a:spcPct val="120240"/>
              </a:lnSpc>
              <a:spcBef>
                <a:spcPts val="0"/>
              </a:spcBef>
              <a:spcAft>
                <a:spcPts val="0"/>
              </a:spcAft>
              <a:buClr>
                <a:schemeClr val="dk1"/>
              </a:buClr>
              <a:buSzPts val="998"/>
              <a:buFont typeface="Arial"/>
              <a:buChar char="•"/>
              <a:defRPr sz="997">
                <a:latin typeface="Mali Light"/>
                <a:ea typeface="Mali Light"/>
                <a:cs typeface="Mali Light"/>
                <a:sym typeface="Mali Light"/>
              </a:defRPr>
            </a:lvl2pPr>
            <a:lvl3pPr indent="-291972" lvl="2" marL="1371600" rtl="0" algn="l">
              <a:lnSpc>
                <a:spcPct val="120240"/>
              </a:lnSpc>
              <a:spcBef>
                <a:spcPts val="0"/>
              </a:spcBef>
              <a:spcAft>
                <a:spcPts val="0"/>
              </a:spcAft>
              <a:buClr>
                <a:schemeClr val="dk1"/>
              </a:buClr>
              <a:buSzPts val="998"/>
              <a:buChar char="•"/>
              <a:defRPr b="0" i="0" sz="997">
                <a:solidFill>
                  <a:schemeClr val="dk1"/>
                </a:solidFill>
                <a:latin typeface="Mali Light"/>
                <a:ea typeface="Mali Light"/>
                <a:cs typeface="Mali Light"/>
                <a:sym typeface="Mali Light"/>
              </a:defRPr>
            </a:lvl3pPr>
            <a:lvl4pPr indent="-228600" lvl="3" marL="1828800" rtl="0" algn="l">
              <a:lnSpc>
                <a:spcPct val="120240"/>
              </a:lnSpc>
              <a:spcBef>
                <a:spcPts val="0"/>
              </a:spcBef>
              <a:spcAft>
                <a:spcPts val="0"/>
              </a:spcAft>
              <a:buClr>
                <a:schemeClr val="dk1"/>
              </a:buClr>
              <a:buSzPts val="998"/>
              <a:buNone/>
              <a:defRPr sz="997">
                <a:latin typeface="Mali Light"/>
                <a:ea typeface="Mali Light"/>
                <a:cs typeface="Mali Light"/>
                <a:sym typeface="Mali Light"/>
              </a:defRPr>
            </a:lvl4pPr>
            <a:lvl5pPr indent="-291973" lvl="4" marL="2286000" rtl="0" algn="l">
              <a:lnSpc>
                <a:spcPct val="120240"/>
              </a:lnSpc>
              <a:spcBef>
                <a:spcPts val="0"/>
              </a:spcBef>
              <a:spcAft>
                <a:spcPts val="0"/>
              </a:spcAft>
              <a:buClr>
                <a:schemeClr val="dk1"/>
              </a:buClr>
              <a:buSzPts val="998"/>
              <a:buChar char="•"/>
              <a:defRPr sz="997">
                <a:latin typeface="Arial"/>
                <a:ea typeface="Arial"/>
                <a:cs typeface="Arial"/>
                <a:sym typeface="Aria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1" name="Google Shape;301;p36"/>
          <p:cNvSpPr/>
          <p:nvPr>
            <p:ph idx="2" type="pic"/>
          </p:nvPr>
        </p:nvSpPr>
        <p:spPr>
          <a:xfrm>
            <a:off x="6186420" y="1274285"/>
            <a:ext cx="5513100" cy="48996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2" name="Google Shape;302;p3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3" name="Google Shape;303;p36"/>
          <p:cNvSpPr txBox="1"/>
          <p:nvPr>
            <p:ph idx="3"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4" name="Google Shape;304;p36"/>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extLst>
    <p:ext uri="{DCECCB84-F9BA-43D5-87BE-67443E8EF086}">
      <p15:sldGuideLst>
        <p15:guide id="1" orient="horz" pos="799">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Headline - Bullets">
  <p:cSld name="Title - Headline - Bullets">
    <p:bg>
      <p:bgPr>
        <a:solidFill>
          <a:schemeClr val="lt1"/>
        </a:solidFill>
      </p:bgPr>
    </p:bg>
    <p:spTree>
      <p:nvGrpSpPr>
        <p:cNvPr id="305" name="Shape 305"/>
        <p:cNvGrpSpPr/>
        <p:nvPr/>
      </p:nvGrpSpPr>
      <p:grpSpPr>
        <a:xfrm>
          <a:off x="0" y="0"/>
          <a:ext cx="0" cy="0"/>
          <a:chOff x="0" y="0"/>
          <a:chExt cx="0" cy="0"/>
        </a:xfrm>
      </p:grpSpPr>
      <p:sp>
        <p:nvSpPr>
          <p:cNvPr id="306" name="Google Shape;306;p37"/>
          <p:cNvSpPr txBox="1"/>
          <p:nvPr>
            <p:ph idx="1" type="body"/>
          </p:nvPr>
        </p:nvSpPr>
        <p:spPr>
          <a:xfrm>
            <a:off x="6186419" y="1268412"/>
            <a:ext cx="5513100" cy="47064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Font typeface="Arial"/>
              <a:buChar char="•"/>
              <a:defRPr sz="1700">
                <a:latin typeface="Mali Light"/>
                <a:ea typeface="Mali Light"/>
                <a:cs typeface="Mali Light"/>
                <a:sym typeface="Mali Light"/>
              </a:defRPr>
            </a:lvl1pPr>
            <a:lvl2pPr indent="-317500" lvl="1" marL="914400" rtl="0" algn="l">
              <a:lnSpc>
                <a:spcPct val="100000"/>
              </a:lnSpc>
              <a:spcBef>
                <a:spcPts val="600"/>
              </a:spcBef>
              <a:spcAft>
                <a:spcPts val="0"/>
              </a:spcAft>
              <a:buClr>
                <a:schemeClr val="dk1"/>
              </a:buClr>
              <a:buSzPts val="1400"/>
              <a:buChar char="•"/>
              <a:defRPr b="0" i="0" sz="1400">
                <a:solidFill>
                  <a:schemeClr val="dk1"/>
                </a:solidFill>
                <a:latin typeface="Mali Light"/>
                <a:ea typeface="Mali Light"/>
                <a:cs typeface="Mali Light"/>
                <a:sym typeface="Mali Light"/>
              </a:defRPr>
            </a:lvl2pPr>
            <a:lvl3pPr indent="-304800" lvl="2" marL="1371600" rtl="0" algn="l">
              <a:lnSpc>
                <a:spcPct val="100000"/>
              </a:lnSpc>
              <a:spcBef>
                <a:spcPts val="600"/>
              </a:spcBef>
              <a:spcAft>
                <a:spcPts val="0"/>
              </a:spcAft>
              <a:buClr>
                <a:schemeClr val="dk1"/>
              </a:buClr>
              <a:buSzPts val="1200"/>
              <a:buChar char="•"/>
              <a:defRPr b="0" i="0" sz="1200">
                <a:solidFill>
                  <a:schemeClr val="dk1"/>
                </a:solidFill>
                <a:latin typeface="Mali Light"/>
                <a:ea typeface="Mali Light"/>
                <a:cs typeface="Mali Light"/>
                <a:sym typeface="Mali Light"/>
              </a:defRPr>
            </a:lvl3pPr>
            <a:lvl4pPr indent="-298450" lvl="3" marL="1828800" rtl="0" algn="l">
              <a:lnSpc>
                <a:spcPct val="100000"/>
              </a:lnSpc>
              <a:spcBef>
                <a:spcPts val="600"/>
              </a:spcBef>
              <a:spcAft>
                <a:spcPts val="0"/>
              </a:spcAft>
              <a:buClr>
                <a:schemeClr val="dk1"/>
              </a:buClr>
              <a:buSzPts val="1100"/>
              <a:buChar char="•"/>
              <a:defRPr sz="1100">
                <a:latin typeface="Mali Light"/>
                <a:ea typeface="Mali Light"/>
                <a:cs typeface="Mali Light"/>
                <a:sym typeface="Mali Light"/>
              </a:defRPr>
            </a:lvl4pPr>
            <a:lvl5pPr indent="-317500" lvl="4" marL="2286000" rtl="0" algn="l">
              <a:lnSpc>
                <a:spcPct val="100000"/>
              </a:lnSpc>
              <a:spcBef>
                <a:spcPts val="600"/>
              </a:spcBef>
              <a:spcAft>
                <a:spcPts val="0"/>
              </a:spcAft>
              <a:buClr>
                <a:schemeClr val="dk1"/>
              </a:buClr>
              <a:buSzPts val="1400"/>
              <a:buChar char="•"/>
              <a:defRPr sz="1400">
                <a:latin typeface="Arial"/>
                <a:ea typeface="Arial"/>
                <a:cs typeface="Arial"/>
                <a:sym typeface="Arial"/>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07" name="Google Shape;307;p37"/>
          <p:cNvSpPr txBox="1"/>
          <p:nvPr>
            <p:ph idx="2" type="subTitle"/>
          </p:nvPr>
        </p:nvSpPr>
        <p:spPr>
          <a:xfrm>
            <a:off x="492615" y="1274284"/>
            <a:ext cx="5509200" cy="4668900"/>
          </a:xfrm>
          <a:prstGeom prst="rect">
            <a:avLst/>
          </a:prstGeom>
          <a:noFill/>
          <a:ln>
            <a:noFill/>
          </a:ln>
        </p:spPr>
        <p:txBody>
          <a:bodyPr anchorCtr="0" anchor="t" bIns="0" lIns="0" spcFirstLastPara="1" rIns="0" wrap="square" tIns="0">
            <a:noAutofit/>
          </a:bodyPr>
          <a:lstStyle>
            <a:lvl1pPr lvl="0" rtl="0" algn="l">
              <a:lnSpc>
                <a:spcPct val="120017"/>
              </a:lnSpc>
              <a:spcBef>
                <a:spcPts val="0"/>
              </a:spcBef>
              <a:spcAft>
                <a:spcPts val="0"/>
              </a:spcAft>
              <a:buClr>
                <a:schemeClr val="dk1"/>
              </a:buClr>
              <a:buSzPts val="2268"/>
              <a:buNone/>
              <a:defRPr sz="2268">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308" name="Google Shape;308;p37"/>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09" name="Google Shape;309;p37"/>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10" name="Google Shape;310;p37"/>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11" name="Google Shape;311;p3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7"/>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PUBLIC">
  <p:cSld name="Section Break - PUBLIC">
    <p:bg>
      <p:bgPr>
        <a:blipFill>
          <a:blip r:embed="rId2">
            <a:alphaModFix/>
          </a:blip>
          <a:stretch>
            <a:fillRect/>
          </a:stretch>
        </a:blipFill>
      </p:bgPr>
    </p:bg>
    <p:spTree>
      <p:nvGrpSpPr>
        <p:cNvPr id="313" name="Shape 313"/>
        <p:cNvGrpSpPr/>
        <p:nvPr/>
      </p:nvGrpSpPr>
      <p:grpSpPr>
        <a:xfrm>
          <a:off x="0" y="0"/>
          <a:ext cx="0" cy="0"/>
          <a:chOff x="0" y="0"/>
          <a:chExt cx="0" cy="0"/>
        </a:xfrm>
      </p:grpSpPr>
      <p:cxnSp>
        <p:nvCxnSpPr>
          <p:cNvPr id="314" name="Google Shape;314;p38"/>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15" name="Google Shape;315;p38"/>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16" name="Google Shape;316;p38"/>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17" name="Google Shape;317;p38"/>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PRIVATE">
  <p:cSld name="Section Break - PRIVATE">
    <p:bg>
      <p:bgPr>
        <a:blipFill>
          <a:blip r:embed="rId2">
            <a:alphaModFix/>
          </a:blip>
          <a:stretch>
            <a:fillRect/>
          </a:stretch>
        </a:blipFill>
      </p:bgPr>
    </p:bg>
    <p:spTree>
      <p:nvGrpSpPr>
        <p:cNvPr id="318" name="Shape 318"/>
        <p:cNvGrpSpPr/>
        <p:nvPr/>
      </p:nvGrpSpPr>
      <p:grpSpPr>
        <a:xfrm>
          <a:off x="0" y="0"/>
          <a:ext cx="0" cy="0"/>
          <a:chOff x="0" y="0"/>
          <a:chExt cx="0" cy="0"/>
        </a:xfrm>
      </p:grpSpPr>
      <p:cxnSp>
        <p:nvCxnSpPr>
          <p:cNvPr id="319" name="Google Shape;319;p39"/>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20" name="Google Shape;320;p39"/>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21" name="Google Shape;321;p39"/>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22" name="Google Shape;322;p39"/>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ALS">
  <p:cSld name="Section Break - ALS">
    <p:bg>
      <p:bgPr>
        <a:blipFill>
          <a:blip r:embed="rId2">
            <a:alphaModFix/>
          </a:blip>
          <a:stretch>
            <a:fillRect/>
          </a:stretch>
        </a:blipFill>
      </p:bgPr>
    </p:bg>
    <p:spTree>
      <p:nvGrpSpPr>
        <p:cNvPr id="323" name="Shape 323"/>
        <p:cNvGrpSpPr/>
        <p:nvPr/>
      </p:nvGrpSpPr>
      <p:grpSpPr>
        <a:xfrm>
          <a:off x="0" y="0"/>
          <a:ext cx="0" cy="0"/>
          <a:chOff x="0" y="0"/>
          <a:chExt cx="0" cy="0"/>
        </a:xfrm>
      </p:grpSpPr>
      <p:cxnSp>
        <p:nvCxnSpPr>
          <p:cNvPr id="324" name="Google Shape;324;p40"/>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25" name="Google Shape;325;p40"/>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26" name="Google Shape;326;p40"/>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27" name="Google Shape;327;p40"/>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FUCHSIA">
  <p:cSld name="Section Break - FUCHSIA">
    <p:bg>
      <p:bgPr>
        <a:solidFill>
          <a:srgbClr val="09DCFC"/>
        </a:solidFill>
      </p:bgPr>
    </p:bg>
    <p:spTree>
      <p:nvGrpSpPr>
        <p:cNvPr id="328" name="Shape 328"/>
        <p:cNvGrpSpPr/>
        <p:nvPr/>
      </p:nvGrpSpPr>
      <p:grpSpPr>
        <a:xfrm>
          <a:off x="0" y="0"/>
          <a:ext cx="0" cy="0"/>
          <a:chOff x="0" y="0"/>
          <a:chExt cx="0" cy="0"/>
        </a:xfrm>
      </p:grpSpPr>
      <p:cxnSp>
        <p:nvCxnSpPr>
          <p:cNvPr id="329" name="Google Shape;329;p41"/>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30" name="Google Shape;330;p41"/>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31" name="Google Shape;331;p41"/>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32" name="Google Shape;332;p41"/>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PURPLE">
  <p:cSld name="Section Break - PURPLE">
    <p:bg>
      <p:bgPr>
        <a:solidFill>
          <a:srgbClr val="002FA8"/>
        </a:solidFill>
      </p:bgPr>
    </p:bg>
    <p:spTree>
      <p:nvGrpSpPr>
        <p:cNvPr id="333" name="Shape 333"/>
        <p:cNvGrpSpPr/>
        <p:nvPr/>
      </p:nvGrpSpPr>
      <p:grpSpPr>
        <a:xfrm>
          <a:off x="0" y="0"/>
          <a:ext cx="0" cy="0"/>
          <a:chOff x="0" y="0"/>
          <a:chExt cx="0" cy="0"/>
        </a:xfrm>
      </p:grpSpPr>
      <p:cxnSp>
        <p:nvCxnSpPr>
          <p:cNvPr id="334" name="Google Shape;334;p42"/>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35" name="Google Shape;335;p42"/>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36" name="Google Shape;336;p42"/>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37" name="Google Shape;337;p42"/>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MINT">
  <p:cSld name="Section Break - MINT">
    <p:bg>
      <p:bgPr>
        <a:solidFill>
          <a:srgbClr val="FEC72B"/>
        </a:solidFill>
      </p:bgPr>
    </p:bg>
    <p:spTree>
      <p:nvGrpSpPr>
        <p:cNvPr id="338" name="Shape 338"/>
        <p:cNvGrpSpPr/>
        <p:nvPr/>
      </p:nvGrpSpPr>
      <p:grpSpPr>
        <a:xfrm>
          <a:off x="0" y="0"/>
          <a:ext cx="0" cy="0"/>
          <a:chOff x="0" y="0"/>
          <a:chExt cx="0" cy="0"/>
        </a:xfrm>
      </p:grpSpPr>
      <p:cxnSp>
        <p:nvCxnSpPr>
          <p:cNvPr id="339" name="Google Shape;339;p43"/>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40" name="Google Shape;340;p43"/>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41" name="Google Shape;341;p43"/>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42" name="Google Shape;342;p43"/>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 RED">
  <p:cSld name="Section Break - RED">
    <p:bg>
      <p:bgPr>
        <a:solidFill>
          <a:srgbClr val="000000"/>
        </a:solidFill>
      </p:bgPr>
    </p:bg>
    <p:spTree>
      <p:nvGrpSpPr>
        <p:cNvPr id="343" name="Shape 343"/>
        <p:cNvGrpSpPr/>
        <p:nvPr/>
      </p:nvGrpSpPr>
      <p:grpSpPr>
        <a:xfrm>
          <a:off x="0" y="0"/>
          <a:ext cx="0" cy="0"/>
          <a:chOff x="0" y="0"/>
          <a:chExt cx="0" cy="0"/>
        </a:xfrm>
      </p:grpSpPr>
      <p:cxnSp>
        <p:nvCxnSpPr>
          <p:cNvPr id="344" name="Google Shape;344;p44"/>
          <p:cNvCxnSpPr/>
          <p:nvPr/>
        </p:nvCxnSpPr>
        <p:spPr>
          <a:xfrm>
            <a:off x="492615"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45" name="Google Shape;345;p44"/>
          <p:cNvCxnSpPr/>
          <p:nvPr/>
        </p:nvCxnSpPr>
        <p:spPr>
          <a:xfrm>
            <a:off x="6186419" y="327714"/>
            <a:ext cx="5513100" cy="0"/>
          </a:xfrm>
          <a:prstGeom prst="straightConnector1">
            <a:avLst/>
          </a:prstGeom>
          <a:noFill/>
          <a:ln cap="flat" cmpd="sng" w="9525">
            <a:solidFill>
              <a:schemeClr val="lt1"/>
            </a:solidFill>
            <a:prstDash val="solid"/>
            <a:miter lim="800000"/>
            <a:headEnd len="sm" w="sm" type="none"/>
            <a:tailEnd len="sm" w="sm" type="none"/>
          </a:ln>
        </p:spPr>
      </p:cxnSp>
      <p:cxnSp>
        <p:nvCxnSpPr>
          <p:cNvPr id="346" name="Google Shape;346;p44"/>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sp>
        <p:nvSpPr>
          <p:cNvPr id="347" name="Google Shape;347;p44"/>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268"/>
              <a:buFont typeface="Arial"/>
              <a:buNone/>
              <a:defRPr b="1" i="0" sz="2268"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48" name="Google Shape;348;p44"/>
          <p:cNvPicPr preferRelativeResize="0"/>
          <p:nvPr/>
        </p:nvPicPr>
        <p:blipFill rotWithShape="1">
          <a:blip r:embed="rId2">
            <a:alphaModFix/>
          </a:blip>
          <a:srcRect b="0" l="0" r="0" t="0"/>
          <a:stretch/>
        </p:blipFill>
        <p:spPr>
          <a:xfrm>
            <a:off x="245872" y="6212114"/>
            <a:ext cx="1610883" cy="67491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EFT">
  <p:cSld name="Half Image - LEFT">
    <p:bg>
      <p:bgPr>
        <a:solidFill>
          <a:schemeClr val="lt1"/>
        </a:solidFill>
      </p:bgPr>
    </p:bg>
    <p:spTree>
      <p:nvGrpSpPr>
        <p:cNvPr id="349" name="Shape 349"/>
        <p:cNvGrpSpPr/>
        <p:nvPr/>
      </p:nvGrpSpPr>
      <p:grpSpPr>
        <a:xfrm>
          <a:off x="0" y="0"/>
          <a:ext cx="0" cy="0"/>
          <a:chOff x="0" y="0"/>
          <a:chExt cx="0" cy="0"/>
        </a:xfrm>
      </p:grpSpPr>
      <p:sp>
        <p:nvSpPr>
          <p:cNvPr id="350" name="Google Shape;350;p45"/>
          <p:cNvSpPr/>
          <p:nvPr>
            <p:ph idx="2" type="pic"/>
          </p:nvPr>
        </p:nvSpPr>
        <p:spPr>
          <a:xfrm>
            <a:off x="0" y="0"/>
            <a:ext cx="5999100" cy="68580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51" name="Google Shape;351;p45"/>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52" name="Google Shape;352;p45"/>
          <p:cNvCxnSpPr/>
          <p:nvPr/>
        </p:nvCxnSpPr>
        <p:spPr>
          <a:xfrm>
            <a:off x="6186419" y="6303100"/>
            <a:ext cx="5513100" cy="0"/>
          </a:xfrm>
          <a:prstGeom prst="straightConnector1">
            <a:avLst/>
          </a:prstGeom>
          <a:noFill/>
          <a:ln cap="flat" cmpd="sng" w="9525">
            <a:solidFill>
              <a:schemeClr val="dk1"/>
            </a:solidFill>
            <a:prstDash val="solid"/>
            <a:miter lim="800000"/>
            <a:headEnd len="sm" w="sm" type="none"/>
            <a:tailEnd len="sm" w="sm" type="none"/>
          </a:ln>
        </p:spPr>
      </p:cxnSp>
      <p:sp>
        <p:nvSpPr>
          <p:cNvPr id="353" name="Google Shape;353;p45"/>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45"/>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LEFT 2">
  <p:cSld name="Half Image - LEFT 2">
    <p:bg>
      <p:bgPr>
        <a:solidFill>
          <a:schemeClr val="lt1"/>
        </a:solidFill>
      </p:bgPr>
    </p:bg>
    <p:spTree>
      <p:nvGrpSpPr>
        <p:cNvPr id="355" name="Shape 355"/>
        <p:cNvGrpSpPr/>
        <p:nvPr/>
      </p:nvGrpSpPr>
      <p:grpSpPr>
        <a:xfrm>
          <a:off x="0" y="0"/>
          <a:ext cx="0" cy="0"/>
          <a:chOff x="0" y="0"/>
          <a:chExt cx="0" cy="0"/>
        </a:xfrm>
      </p:grpSpPr>
      <p:sp>
        <p:nvSpPr>
          <p:cNvPr id="356" name="Google Shape;356;p46"/>
          <p:cNvSpPr/>
          <p:nvPr>
            <p:ph idx="2" type="pic"/>
          </p:nvPr>
        </p:nvSpPr>
        <p:spPr>
          <a:xfrm>
            <a:off x="0" y="0"/>
            <a:ext cx="5999100" cy="68580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57" name="Google Shape;357;p46"/>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58" name="Google Shape;358;p46"/>
          <p:cNvCxnSpPr/>
          <p:nvPr/>
        </p:nvCxnSpPr>
        <p:spPr>
          <a:xfrm>
            <a:off x="6186419" y="6303100"/>
            <a:ext cx="5513100" cy="0"/>
          </a:xfrm>
          <a:prstGeom prst="straightConnector1">
            <a:avLst/>
          </a:prstGeom>
          <a:noFill/>
          <a:ln cap="flat" cmpd="sng" w="9525">
            <a:solidFill>
              <a:schemeClr val="dk1"/>
            </a:solidFill>
            <a:prstDash val="solid"/>
            <a:miter lim="800000"/>
            <a:headEnd len="sm" w="sm" type="none"/>
            <a:tailEnd len="sm" w="sm" type="none"/>
          </a:ln>
        </p:spPr>
      </p:cxnSp>
      <p:sp>
        <p:nvSpPr>
          <p:cNvPr id="359" name="Google Shape;359;p4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0" name="Google Shape;360;p46"/>
          <p:cNvSpPr txBox="1"/>
          <p:nvPr>
            <p:ph type="title"/>
          </p:nvPr>
        </p:nvSpPr>
        <p:spPr>
          <a:xfrm>
            <a:off x="6186421"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HORIZON">
  <p:cSld name="Half Image - HORIZON">
    <p:bg>
      <p:bgPr>
        <a:solidFill>
          <a:schemeClr val="lt1"/>
        </a:solidFill>
      </p:bgPr>
    </p:bg>
    <p:spTree>
      <p:nvGrpSpPr>
        <p:cNvPr id="361" name="Shape 361"/>
        <p:cNvGrpSpPr/>
        <p:nvPr/>
      </p:nvGrpSpPr>
      <p:grpSpPr>
        <a:xfrm>
          <a:off x="0" y="0"/>
          <a:ext cx="0" cy="0"/>
          <a:chOff x="0" y="0"/>
          <a:chExt cx="0" cy="0"/>
        </a:xfrm>
      </p:grpSpPr>
      <p:sp>
        <p:nvSpPr>
          <p:cNvPr id="362" name="Google Shape;362;p47"/>
          <p:cNvSpPr/>
          <p:nvPr>
            <p:ph idx="2" type="pic"/>
          </p:nvPr>
        </p:nvSpPr>
        <p:spPr>
          <a:xfrm>
            <a:off x="1" y="3421800"/>
            <a:ext cx="12192000" cy="34362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63" name="Google Shape;363;p47"/>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sp>
        <p:nvSpPr>
          <p:cNvPr id="364" name="Google Shape;364;p47"/>
          <p:cNvSpPr/>
          <p:nvPr>
            <p:ph idx="3" type="pic"/>
          </p:nvPr>
        </p:nvSpPr>
        <p:spPr>
          <a:xfrm>
            <a:off x="1" y="-14401"/>
            <a:ext cx="12185700" cy="34362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cxnSp>
        <p:nvCxnSpPr>
          <p:cNvPr id="365" name="Google Shape;365;p47"/>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sp>
        <p:nvSpPr>
          <p:cNvPr id="366" name="Google Shape;366;p47"/>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67" name="Google Shape;367;p47"/>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68" name="Google Shape;368;p47"/>
          <p:cNvSpPr txBox="1"/>
          <p:nvPr>
            <p:ph idx="1"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98"/>
              <a:buNone/>
              <a:defRPr sz="997">
                <a:latin typeface="Mali Light"/>
                <a:ea typeface="Mali Light"/>
                <a:cs typeface="Mali Light"/>
                <a:sym typeface="Mali Light"/>
              </a:defRPr>
            </a:lvl1pPr>
            <a:lvl2pPr lvl="1" rtl="0" algn="ctr">
              <a:lnSpc>
                <a:spcPct val="68050"/>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800"/>
              <a:buNone/>
              <a:defRPr sz="18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Image - RIGHT">
  <p:cSld name="Half Image - RIGHT">
    <p:bg>
      <p:bgPr>
        <a:solidFill>
          <a:schemeClr val="lt1"/>
        </a:solidFill>
      </p:bgPr>
    </p:bg>
    <p:spTree>
      <p:nvGrpSpPr>
        <p:cNvPr id="369" name="Shape 369"/>
        <p:cNvGrpSpPr/>
        <p:nvPr/>
      </p:nvGrpSpPr>
      <p:grpSpPr>
        <a:xfrm>
          <a:off x="0" y="0"/>
          <a:ext cx="0" cy="0"/>
          <a:chOff x="0" y="0"/>
          <a:chExt cx="0" cy="0"/>
        </a:xfrm>
      </p:grpSpPr>
      <p:cxnSp>
        <p:nvCxnSpPr>
          <p:cNvPr id="370" name="Google Shape;370;p48"/>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371" name="Google Shape;371;p48"/>
          <p:cNvCxnSpPr/>
          <p:nvPr/>
        </p:nvCxnSpPr>
        <p:spPr>
          <a:xfrm>
            <a:off x="492615" y="6303100"/>
            <a:ext cx="5513100" cy="0"/>
          </a:xfrm>
          <a:prstGeom prst="straightConnector1">
            <a:avLst/>
          </a:prstGeom>
          <a:noFill/>
          <a:ln cap="flat" cmpd="sng" w="9525">
            <a:solidFill>
              <a:schemeClr val="dk1"/>
            </a:solidFill>
            <a:prstDash val="solid"/>
            <a:miter lim="800000"/>
            <a:headEnd len="sm" w="sm" type="none"/>
            <a:tailEnd len="sm" w="sm" type="none"/>
          </a:ln>
        </p:spPr>
      </p:cxnSp>
      <p:sp>
        <p:nvSpPr>
          <p:cNvPr id="372" name="Google Shape;372;p48"/>
          <p:cNvSpPr/>
          <p:nvPr>
            <p:ph idx="2" type="pic"/>
          </p:nvPr>
        </p:nvSpPr>
        <p:spPr>
          <a:xfrm>
            <a:off x="6186420" y="0"/>
            <a:ext cx="6005700" cy="6858000"/>
          </a:xfrm>
          <a:prstGeom prst="rect">
            <a:avLst/>
          </a:prstGeom>
          <a:noFill/>
          <a:ln>
            <a:noFill/>
          </a:ln>
        </p:spPr>
        <p:txBody>
          <a:bodyPr anchorCtr="0" anchor="ctr" bIns="0" lIns="720000" spcFirstLastPara="1" rIns="720000" wrap="square" tIns="0">
            <a:noAutofit/>
          </a:bodyPr>
          <a:lstStyle>
            <a:lvl1pPr lvl="0" marR="0" rtl="0" algn="ctr">
              <a:lnSpc>
                <a:spcPct val="87505"/>
              </a:lnSpc>
              <a:spcBef>
                <a:spcPts val="0"/>
              </a:spcBef>
              <a:spcAft>
                <a:spcPts val="0"/>
              </a:spcAft>
              <a:buClr>
                <a:schemeClr val="dk1"/>
              </a:buClr>
              <a:buSzPts val="2177"/>
              <a:buFont typeface="Arial"/>
              <a:buNone/>
              <a:defRPr b="0" i="0" sz="2177" u="none" cap="none" strike="noStrike">
                <a:solidFill>
                  <a:schemeClr val="dk1"/>
                </a:solidFill>
                <a:latin typeface="Arial"/>
                <a:ea typeface="Arial"/>
                <a:cs typeface="Arial"/>
                <a:sym typeface="Arial"/>
              </a:defRPr>
            </a:lvl1pPr>
            <a:lvl2pPr lvl="1"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2pPr>
            <a:lvl3pPr lvl="2"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3pPr>
            <a:lvl4pPr lvl="3"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4pPr>
            <a:lvl5pPr lvl="4" marR="0" rtl="0" algn="l">
              <a:lnSpc>
                <a:spcPct val="124977"/>
              </a:lnSpc>
              <a:spcBef>
                <a:spcPts val="0"/>
              </a:spcBef>
              <a:spcAft>
                <a:spcPts val="0"/>
              </a:spcAft>
              <a:buClr>
                <a:schemeClr val="dk1"/>
              </a:buClr>
              <a:buSzPts val="1089"/>
              <a:buFont typeface="Arial"/>
              <a:buChar char="•"/>
              <a:defRPr b="0" i="0" sz="1089" u="none" cap="none" strike="noStrike">
                <a:solidFill>
                  <a:schemeClr val="dk1"/>
                </a:solidFill>
                <a:latin typeface="Mali Light"/>
                <a:ea typeface="Mali Light"/>
                <a:cs typeface="Mali Light"/>
                <a:sym typeface="Mali Light"/>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3" name="Google Shape;373;p48"/>
          <p:cNvSpPr txBox="1"/>
          <p:nvPr>
            <p:ph type="title"/>
          </p:nvPr>
        </p:nvSpPr>
        <p:spPr>
          <a:xfrm>
            <a:off x="492615" y="477000"/>
            <a:ext cx="5513100" cy="648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BLACK">
  <p:cSld name="Statement - BLACK">
    <p:bg>
      <p:bgPr>
        <a:solidFill>
          <a:schemeClr val="dk1"/>
        </a:solidFill>
      </p:bgPr>
    </p:bg>
    <p:spTree>
      <p:nvGrpSpPr>
        <p:cNvPr id="374" name="Shape 374"/>
        <p:cNvGrpSpPr/>
        <p:nvPr/>
      </p:nvGrpSpPr>
      <p:grpSpPr>
        <a:xfrm>
          <a:off x="0" y="0"/>
          <a:ext cx="0" cy="0"/>
          <a:chOff x="0" y="0"/>
          <a:chExt cx="0" cy="0"/>
        </a:xfrm>
      </p:grpSpPr>
      <p:sp>
        <p:nvSpPr>
          <p:cNvPr id="375" name="Google Shape;375;p49"/>
          <p:cNvSpPr txBox="1"/>
          <p:nvPr>
            <p:ph type="ctrTitle"/>
          </p:nvPr>
        </p:nvSpPr>
        <p:spPr>
          <a:xfrm>
            <a:off x="1622964" y="1719165"/>
            <a:ext cx="8946000" cy="3330000"/>
          </a:xfrm>
          <a:prstGeom prst="rect">
            <a:avLst/>
          </a:prstGeom>
          <a:noFill/>
          <a:ln>
            <a:noFill/>
          </a:ln>
        </p:spPr>
        <p:txBody>
          <a:bodyPr anchorCtr="0" anchor="ctr" bIns="0" lIns="0" spcFirstLastPara="1" rIns="0" wrap="square" tIns="0">
            <a:noAutofit/>
          </a:bodyPr>
          <a:lstStyle>
            <a:lvl1pPr lvl="0" rtl="0" algn="ctr">
              <a:lnSpc>
                <a:spcPct val="119995"/>
              </a:lnSpc>
              <a:spcBef>
                <a:spcPts val="0"/>
              </a:spcBef>
              <a:spcAft>
                <a:spcPts val="0"/>
              </a:spcAft>
              <a:buClr>
                <a:schemeClr val="lt1"/>
              </a:buClr>
              <a:buSzPts val="4536"/>
              <a:buFont typeface="Arial"/>
              <a:buNone/>
              <a:defRPr b="1" i="0" sz="4536" cap="none">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76" name="Google Shape;376;p49"/>
          <p:cNvCxnSpPr/>
          <p:nvPr/>
        </p:nvCxnSpPr>
        <p:spPr>
          <a:xfrm>
            <a:off x="492615" y="6303100"/>
            <a:ext cx="11207100" cy="0"/>
          </a:xfrm>
          <a:prstGeom prst="straightConnector1">
            <a:avLst/>
          </a:prstGeom>
          <a:noFill/>
          <a:ln cap="flat" cmpd="sng" w="9525">
            <a:solidFill>
              <a:schemeClr val="lt1"/>
            </a:solidFill>
            <a:prstDash val="solid"/>
            <a:miter lim="800000"/>
            <a:headEnd len="sm" w="sm" type="none"/>
            <a:tailEnd len="sm" w="sm" type="none"/>
          </a:ln>
        </p:spPr>
      </p:cxnSp>
      <p:pic>
        <p:nvPicPr>
          <p:cNvPr id="377" name="Google Shape;377;p49"/>
          <p:cNvPicPr preferRelativeResize="0"/>
          <p:nvPr/>
        </p:nvPicPr>
        <p:blipFill rotWithShape="1">
          <a:blip r:embed="rId2">
            <a:alphaModFix/>
          </a:blip>
          <a:srcRect b="0" l="0" r="0" t="0"/>
          <a:stretch/>
        </p:blipFill>
        <p:spPr>
          <a:xfrm>
            <a:off x="245872" y="6212114"/>
            <a:ext cx="1610883" cy="67491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WHITE">
  <p:cSld name="Statement - WHITE">
    <p:bg>
      <p:bgPr>
        <a:solidFill>
          <a:schemeClr val="lt1"/>
        </a:solidFill>
      </p:bgPr>
    </p:bg>
    <p:spTree>
      <p:nvGrpSpPr>
        <p:cNvPr id="378" name="Shape 378"/>
        <p:cNvGrpSpPr/>
        <p:nvPr/>
      </p:nvGrpSpPr>
      <p:grpSpPr>
        <a:xfrm>
          <a:off x="0" y="0"/>
          <a:ext cx="0" cy="0"/>
          <a:chOff x="0" y="0"/>
          <a:chExt cx="0" cy="0"/>
        </a:xfrm>
      </p:grpSpPr>
      <p:cxnSp>
        <p:nvCxnSpPr>
          <p:cNvPr id="379" name="Google Shape;379;p50"/>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380" name="Google Shape;380;p50"/>
          <p:cNvSpPr txBox="1"/>
          <p:nvPr>
            <p:ph type="ctrTitle"/>
          </p:nvPr>
        </p:nvSpPr>
        <p:spPr>
          <a:xfrm>
            <a:off x="1622964" y="1719165"/>
            <a:ext cx="8946000" cy="3330000"/>
          </a:xfrm>
          <a:prstGeom prst="rect">
            <a:avLst/>
          </a:prstGeom>
          <a:noFill/>
          <a:ln>
            <a:noFill/>
          </a:ln>
        </p:spPr>
        <p:txBody>
          <a:bodyPr anchorCtr="0" anchor="ctr" bIns="0" lIns="0" spcFirstLastPara="1" rIns="0" wrap="square" tIns="0">
            <a:noAutofit/>
          </a:bodyPr>
          <a:lstStyle>
            <a:lvl1pPr lvl="0" rtl="0" algn="ctr">
              <a:lnSpc>
                <a:spcPct val="119995"/>
              </a:lnSpc>
              <a:spcBef>
                <a:spcPts val="0"/>
              </a:spcBef>
              <a:spcAft>
                <a:spcPts val="0"/>
              </a:spcAft>
              <a:buClr>
                <a:schemeClr val="dk1"/>
              </a:buClr>
              <a:buSzPts val="4536"/>
              <a:buFont typeface="Arial"/>
              <a:buNone/>
              <a:defRPr b="1" i="0" sz="4536"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29" Type="http://schemas.openxmlformats.org/officeDocument/2006/relationships/slideLayout" Target="../slideLayouts/slideLayout45.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11" Type="http://schemas.openxmlformats.org/officeDocument/2006/relationships/slideLayout" Target="../slideLayouts/slideLayout27.xml"/><Relationship Id="rId33" Type="http://schemas.openxmlformats.org/officeDocument/2006/relationships/theme" Target="../theme/theme3.xml"/><Relationship Id="rId10" Type="http://schemas.openxmlformats.org/officeDocument/2006/relationships/slideLayout" Target="../slideLayouts/slideLayout26.xml"/><Relationship Id="rId32" Type="http://schemas.openxmlformats.org/officeDocument/2006/relationships/slideLayout" Target="../slideLayouts/slideLayout48.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pic>
        <p:nvPicPr>
          <p:cNvPr id="166" name="Google Shape;166;p20"/>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7" name="Google Shape;167;p20"/>
          <p:cNvSpPr txBox="1"/>
          <p:nvPr>
            <p:ph type="title"/>
          </p:nvPr>
        </p:nvSpPr>
        <p:spPr>
          <a:xfrm>
            <a:off x="492615" y="447422"/>
            <a:ext cx="11207100" cy="653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268"/>
              <a:buFont typeface="Arial"/>
              <a:buNone/>
              <a:defRPr b="1" i="0" sz="2268"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8" name="Google Shape;168;p20"/>
          <p:cNvSpPr txBox="1"/>
          <p:nvPr>
            <p:ph idx="1" type="body"/>
          </p:nvPr>
        </p:nvSpPr>
        <p:spPr>
          <a:xfrm>
            <a:off x="492615" y="1353256"/>
            <a:ext cx="11207100" cy="4351200"/>
          </a:xfrm>
          <a:prstGeom prst="rect">
            <a:avLst/>
          </a:prstGeom>
          <a:noFill/>
          <a:ln>
            <a:noFill/>
          </a:ln>
        </p:spPr>
        <p:txBody>
          <a:bodyPr anchorCtr="0" anchor="t" bIns="0" lIns="0" spcFirstLastPara="1" rIns="0" wrap="square" tIns="0">
            <a:noAutofit/>
          </a:bodyPr>
          <a:lstStyle>
            <a:lvl1pPr indent="-326517" lvl="0" marL="457200" marR="0" rtl="0" algn="l">
              <a:lnSpc>
                <a:spcPct val="123540"/>
              </a:lnSpc>
              <a:spcBef>
                <a:spcPts val="0"/>
              </a:spcBef>
              <a:spcAft>
                <a:spcPts val="0"/>
              </a:spcAft>
              <a:buClr>
                <a:schemeClr val="dk1"/>
              </a:buClr>
              <a:buSzPts val="1542"/>
              <a:buChar char="•"/>
              <a:defRPr i="0" sz="1542" u="none" cap="none" strike="noStrike">
                <a:solidFill>
                  <a:schemeClr val="dk1"/>
                </a:solidFill>
              </a:defRPr>
            </a:lvl1pPr>
            <a:lvl2pPr indent="-297751" lvl="1" marL="914400" marR="0" rtl="0" algn="l">
              <a:lnSpc>
                <a:spcPct val="124977"/>
              </a:lnSpc>
              <a:spcBef>
                <a:spcPts val="0"/>
              </a:spcBef>
              <a:spcAft>
                <a:spcPts val="0"/>
              </a:spcAft>
              <a:buClr>
                <a:schemeClr val="dk1"/>
              </a:buClr>
              <a:buSzPts val="1089"/>
              <a:buChar char="•"/>
              <a:defRPr i="0" sz="1089" u="none" cap="none" strike="noStrike">
                <a:solidFill>
                  <a:schemeClr val="dk1"/>
                </a:solidFill>
              </a:defRPr>
            </a:lvl2pPr>
            <a:lvl3pPr indent="-297751" lvl="2" marL="1371600" marR="0" rtl="0" algn="l">
              <a:lnSpc>
                <a:spcPct val="124977"/>
              </a:lnSpc>
              <a:spcBef>
                <a:spcPts val="0"/>
              </a:spcBef>
              <a:spcAft>
                <a:spcPts val="0"/>
              </a:spcAft>
              <a:buClr>
                <a:schemeClr val="dk1"/>
              </a:buClr>
              <a:buSzPts val="1089"/>
              <a:buChar char="•"/>
              <a:defRPr i="0" sz="1089" u="none" cap="none" strike="noStrike">
                <a:solidFill>
                  <a:schemeClr val="dk1"/>
                </a:solidFill>
              </a:defRPr>
            </a:lvl3pPr>
            <a:lvl4pPr indent="-297751" lvl="3" marL="1828800" marR="0" rtl="0" algn="l">
              <a:lnSpc>
                <a:spcPct val="124977"/>
              </a:lnSpc>
              <a:spcBef>
                <a:spcPts val="0"/>
              </a:spcBef>
              <a:spcAft>
                <a:spcPts val="0"/>
              </a:spcAft>
              <a:buClr>
                <a:schemeClr val="dk1"/>
              </a:buClr>
              <a:buSzPts val="1089"/>
              <a:buChar char="•"/>
              <a:defRPr i="0" sz="1089" u="none" cap="none" strike="noStrike">
                <a:solidFill>
                  <a:schemeClr val="dk1"/>
                </a:solidFill>
              </a:defRPr>
            </a:lvl4pPr>
            <a:lvl5pPr indent="-297751" lvl="4" marL="2286000" marR="0" rtl="0" algn="l">
              <a:lnSpc>
                <a:spcPct val="124977"/>
              </a:lnSpc>
              <a:spcBef>
                <a:spcPts val="0"/>
              </a:spcBef>
              <a:spcAft>
                <a:spcPts val="0"/>
              </a:spcAft>
              <a:buClr>
                <a:schemeClr val="dk1"/>
              </a:buClr>
              <a:buSzPts val="1089"/>
              <a:buChar char="•"/>
              <a:defRPr i="0" sz="1089" u="none" cap="none" strike="noStrike">
                <a:solidFill>
                  <a:schemeClr val="dk1"/>
                </a:solidFill>
              </a:defRPr>
            </a:lvl5pPr>
            <a:lvl6pPr indent="-342900" lvl="5" marL="2743200" marR="0" rtl="0" algn="l">
              <a:lnSpc>
                <a:spcPct val="90000"/>
              </a:lnSpc>
              <a:spcBef>
                <a:spcPts val="500"/>
              </a:spcBef>
              <a:spcAft>
                <a:spcPts val="0"/>
              </a:spcAft>
              <a:buClr>
                <a:schemeClr val="dk1"/>
              </a:buClr>
              <a:buSzPts val="1800"/>
              <a:buChar char="•"/>
              <a:defRPr i="0" sz="1800" u="none" cap="none" strike="noStrike">
                <a:solidFill>
                  <a:schemeClr val="dk1"/>
                </a:solidFill>
              </a:defRPr>
            </a:lvl6pPr>
            <a:lvl7pPr indent="-342900" lvl="6" marL="3200400" marR="0" rtl="0" algn="l">
              <a:lnSpc>
                <a:spcPct val="90000"/>
              </a:lnSpc>
              <a:spcBef>
                <a:spcPts val="500"/>
              </a:spcBef>
              <a:spcAft>
                <a:spcPts val="0"/>
              </a:spcAft>
              <a:buClr>
                <a:schemeClr val="dk1"/>
              </a:buClr>
              <a:buSzPts val="1800"/>
              <a:buChar char="•"/>
              <a:defRPr i="0" sz="1800" u="none" cap="none" strike="noStrike">
                <a:solidFill>
                  <a:schemeClr val="dk1"/>
                </a:solidFill>
              </a:defRPr>
            </a:lvl7pPr>
            <a:lvl8pPr indent="-342900" lvl="7" marL="3657600" marR="0" rtl="0" algn="l">
              <a:lnSpc>
                <a:spcPct val="90000"/>
              </a:lnSpc>
              <a:spcBef>
                <a:spcPts val="500"/>
              </a:spcBef>
              <a:spcAft>
                <a:spcPts val="0"/>
              </a:spcAft>
              <a:buClr>
                <a:schemeClr val="dk1"/>
              </a:buClr>
              <a:buSzPts val="1800"/>
              <a:buChar char="•"/>
              <a:defRPr i="0" sz="1800" u="none" cap="none" strike="noStrike">
                <a:solidFill>
                  <a:schemeClr val="dk1"/>
                </a:solidFill>
              </a:defRPr>
            </a:lvl8pPr>
            <a:lvl9pPr indent="-342900" lvl="8" marL="4114800" marR="0" rtl="0" algn="l">
              <a:lnSpc>
                <a:spcPct val="90000"/>
              </a:lnSpc>
              <a:spcBef>
                <a:spcPts val="500"/>
              </a:spcBef>
              <a:spcAft>
                <a:spcPts val="0"/>
              </a:spcAft>
              <a:buClr>
                <a:schemeClr val="dk1"/>
              </a:buClr>
              <a:buSzPts val="1800"/>
              <a:buChar char="•"/>
              <a:defRPr i="0" sz="1800" u="none" cap="none" strike="noStrike">
                <a:solidFill>
                  <a:schemeClr val="dk1"/>
                </a:solidFill>
              </a:defRPr>
            </a:lvl9pPr>
          </a:lstStyle>
          <a:p/>
        </p:txBody>
      </p:sp>
      <p:sp>
        <p:nvSpPr>
          <p:cNvPr id="169" name="Google Shape;169;p20"/>
          <p:cNvSpPr txBox="1"/>
          <p:nvPr>
            <p:ph idx="12" type="sldNum"/>
          </p:nvPr>
        </p:nvSpPr>
        <p:spPr>
          <a:xfrm>
            <a:off x="8961065" y="6433733"/>
            <a:ext cx="2743200" cy="2877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000" u="none" cap="none" strike="noStrike">
                <a:solidFill>
                  <a:schemeClr val="dk1"/>
                </a:solidFill>
                <a:latin typeface="Arial"/>
                <a:ea typeface="Arial"/>
                <a:cs typeface="Arial"/>
                <a:sym typeface="Arial"/>
              </a:defRPr>
            </a:lvl1pPr>
            <a:lvl2pPr indent="0" lvl="1" marL="0" marR="0" rtl="0" algn="r">
              <a:spcBef>
                <a:spcPts val="0"/>
              </a:spcBef>
              <a:buNone/>
              <a:defRPr b="0" i="0" sz="1000" u="none" cap="none" strike="noStrike">
                <a:solidFill>
                  <a:schemeClr val="dk1"/>
                </a:solidFill>
                <a:latin typeface="Arial"/>
                <a:ea typeface="Arial"/>
                <a:cs typeface="Arial"/>
                <a:sym typeface="Arial"/>
              </a:defRPr>
            </a:lvl2pPr>
            <a:lvl3pPr indent="0" lvl="2" marL="0" marR="0" rtl="0" algn="r">
              <a:spcBef>
                <a:spcPts val="0"/>
              </a:spcBef>
              <a:buNone/>
              <a:defRPr b="0" i="0" sz="1000" u="none" cap="none" strike="noStrike">
                <a:solidFill>
                  <a:schemeClr val="dk1"/>
                </a:solidFill>
                <a:latin typeface="Arial"/>
                <a:ea typeface="Arial"/>
                <a:cs typeface="Arial"/>
                <a:sym typeface="Arial"/>
              </a:defRPr>
            </a:lvl3pPr>
            <a:lvl4pPr indent="0" lvl="3" marL="0" marR="0" rtl="0" algn="r">
              <a:spcBef>
                <a:spcPts val="0"/>
              </a:spcBef>
              <a:buNone/>
              <a:defRPr b="0" i="0" sz="1000" u="none" cap="none" strike="noStrike">
                <a:solidFill>
                  <a:schemeClr val="dk1"/>
                </a:solidFill>
                <a:latin typeface="Arial"/>
                <a:ea typeface="Arial"/>
                <a:cs typeface="Arial"/>
                <a:sym typeface="Arial"/>
              </a:defRPr>
            </a:lvl4pPr>
            <a:lvl5pPr indent="0" lvl="4" marL="0" marR="0" rtl="0" algn="r">
              <a:spcBef>
                <a:spcPts val="0"/>
              </a:spcBef>
              <a:buNone/>
              <a:defRPr b="0" i="0" sz="1000" u="none" cap="none" strike="noStrike">
                <a:solidFill>
                  <a:schemeClr val="dk1"/>
                </a:solidFill>
                <a:latin typeface="Arial"/>
                <a:ea typeface="Arial"/>
                <a:cs typeface="Arial"/>
                <a:sym typeface="Arial"/>
              </a:defRPr>
            </a:lvl5pPr>
            <a:lvl6pPr indent="0" lvl="5" marL="0" marR="0" rtl="0" algn="r">
              <a:spcBef>
                <a:spcPts val="0"/>
              </a:spcBef>
              <a:buNone/>
              <a:defRPr b="0" i="0" sz="1000" u="none" cap="none" strike="noStrike">
                <a:solidFill>
                  <a:schemeClr val="dk1"/>
                </a:solidFill>
                <a:latin typeface="Arial"/>
                <a:ea typeface="Arial"/>
                <a:cs typeface="Arial"/>
                <a:sym typeface="Arial"/>
              </a:defRPr>
            </a:lvl6pPr>
            <a:lvl7pPr indent="0" lvl="6" marL="0" marR="0" rtl="0" algn="r">
              <a:spcBef>
                <a:spcPts val="0"/>
              </a:spcBef>
              <a:buNone/>
              <a:defRPr b="0" i="0" sz="1000" u="none" cap="none" strike="noStrike">
                <a:solidFill>
                  <a:schemeClr val="dk1"/>
                </a:solidFill>
                <a:latin typeface="Arial"/>
                <a:ea typeface="Arial"/>
                <a:cs typeface="Arial"/>
                <a:sym typeface="Arial"/>
              </a:defRPr>
            </a:lvl7pPr>
            <a:lvl8pPr indent="0" lvl="7" marL="0" marR="0" rtl="0" algn="r">
              <a:spcBef>
                <a:spcPts val="0"/>
              </a:spcBef>
              <a:buNone/>
              <a:defRPr b="0" i="0" sz="1000" u="none" cap="none" strike="noStrike">
                <a:solidFill>
                  <a:schemeClr val="dk1"/>
                </a:solidFill>
                <a:latin typeface="Arial"/>
                <a:ea typeface="Arial"/>
                <a:cs typeface="Arial"/>
                <a:sym typeface="Arial"/>
              </a:defRPr>
            </a:lvl8pPr>
            <a:lvl9pPr indent="0" lvl="8" marL="0" marR="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70" name="Google Shape;170;p20"/>
          <p:cNvPicPr preferRelativeResize="0"/>
          <p:nvPr/>
        </p:nvPicPr>
        <p:blipFill rotWithShape="1">
          <a:blip r:embed="rId2">
            <a:alphaModFix/>
          </a:blip>
          <a:srcRect b="0" l="0" r="0" t="0"/>
          <a:stretch/>
        </p:blipFill>
        <p:spPr>
          <a:xfrm>
            <a:off x="506601" y="6410018"/>
            <a:ext cx="1096178" cy="25250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sAYmTDIjXt2zV-u5YtUQ0CRJSkYPiEGmCsFc7RHfC_k/edit#gid=1270913334"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sAYmTDIjXt2zV-u5YtUQ0CRJSkYPiEGmCsFc7RHfC_k/edit#gid=127091333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title"/>
          </p:nvPr>
        </p:nvSpPr>
        <p:spPr>
          <a:xfrm>
            <a:off x="6257925" y="2738150"/>
            <a:ext cx="5803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Media Product Roadmap</a:t>
            </a:r>
            <a:endParaRPr/>
          </a:p>
        </p:txBody>
      </p:sp>
      <p:sp>
        <p:nvSpPr>
          <p:cNvPr id="386" name="Google Shape;386;p51"/>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Ad Serving Capabilities 2</a:t>
            </a:r>
            <a:endParaRPr/>
          </a:p>
        </p:txBody>
      </p:sp>
      <p:sp>
        <p:nvSpPr>
          <p:cNvPr id="503" name="Google Shape;503;p60"/>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4" name="Google Shape;504;p60"/>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05" name="Google Shape;505;p60"/>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506" name="Google Shape;506;p60"/>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507" name="Google Shape;507;p60"/>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Serve dispense ads based on dispense duration and slot creatives based on KDM clients/internal campaigns (KOKO Fuel).</a:t>
            </a:r>
            <a:endParaRPr sz="1200">
              <a:solidFill>
                <a:schemeClr val="dk1"/>
              </a:solidFill>
            </a:endParaRPr>
          </a:p>
        </p:txBody>
      </p:sp>
      <p:sp>
        <p:nvSpPr>
          <p:cNvPr id="508" name="Google Shape;508;p60"/>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509" name="Google Shape;509;p60"/>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10" name="Google Shape;510;p60"/>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t/>
            </a:r>
            <a:endParaRPr sz="1200">
              <a:solidFill>
                <a:schemeClr val="dk1"/>
              </a:solidFill>
            </a:endParaRPr>
          </a:p>
        </p:txBody>
      </p:sp>
      <p:sp>
        <p:nvSpPr>
          <p:cNvPr id="511" name="Google Shape;511;p60"/>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t/>
            </a:r>
            <a:endParaRPr sz="1200">
              <a:solidFill>
                <a:schemeClr val="dk1"/>
              </a:solidFill>
            </a:endParaRPr>
          </a:p>
        </p:txBody>
      </p:sp>
      <p:sp>
        <p:nvSpPr>
          <p:cNvPr id="512" name="Google Shape;512;p60"/>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13" name="Google Shape;513;p60"/>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t/>
            </a:r>
            <a:endParaRPr sz="1200">
              <a:solidFill>
                <a:schemeClr val="dk1"/>
              </a:solidFill>
            </a:endParaRPr>
          </a:p>
        </p:txBody>
      </p:sp>
      <p:sp>
        <p:nvSpPr>
          <p:cNvPr id="514" name="Google Shape;514;p60"/>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Google DFP Integration</a:t>
            </a:r>
            <a:endParaRPr/>
          </a:p>
        </p:txBody>
      </p:sp>
      <p:sp>
        <p:nvSpPr>
          <p:cNvPr id="520" name="Google Shape;520;p61"/>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21" name="Google Shape;521;p61"/>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22" name="Google Shape;522;p61"/>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523" name="Google Shape;523;p61"/>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524" name="Google Shape;524;p61"/>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Doubleclick for Publishers integration with Google to sell unsold inventory on KM earning passive revenue</a:t>
            </a:r>
            <a:endParaRPr sz="1200">
              <a:solidFill>
                <a:schemeClr val="dk1"/>
              </a:solidFill>
            </a:endParaRPr>
          </a:p>
        </p:txBody>
      </p:sp>
      <p:sp>
        <p:nvSpPr>
          <p:cNvPr id="525" name="Google Shape;525;p61"/>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526" name="Google Shape;526;p61"/>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27" name="Google Shape;527;p61"/>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 DFP account for KOKO Networks.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 publisher for DFP on KM DAP (Butler).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Connect KM DAP (Ad Butler) to the KOKO DFP account.</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DFP ad campaigns on KM.</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reporting tools for DFP ad campaigns.</a:t>
            </a:r>
            <a:endParaRPr sz="1200">
              <a:solidFill>
                <a:schemeClr val="dk1"/>
              </a:solidFill>
            </a:endParaRPr>
          </a:p>
        </p:txBody>
      </p:sp>
      <p:sp>
        <p:nvSpPr>
          <p:cNvPr id="528" name="Google Shape;528;p61"/>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to interface effectively with the DFP API</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to manage inventory and revenue from DFP</a:t>
            </a:r>
            <a:endParaRPr sz="1200">
              <a:solidFill>
                <a:schemeClr val="dk1"/>
              </a:solidFill>
            </a:endParaRPr>
          </a:p>
        </p:txBody>
      </p:sp>
      <p:sp>
        <p:nvSpPr>
          <p:cNvPr id="529" name="Google Shape;529;p61"/>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30" name="Google Shape;530;p61"/>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Backend development for interfacing with the DFP API</a:t>
            </a:r>
            <a:r>
              <a:rPr lang="en-US" sz="1200">
                <a:solidFill>
                  <a:schemeClr val="dk1"/>
                </a:solidFill>
              </a:rPr>
              <a:t>.</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Developing/acquiring dashboard for managing DFP transactions.</a:t>
            </a:r>
            <a:endParaRPr sz="1200">
              <a:solidFill>
                <a:schemeClr val="dk1"/>
              </a:solidFill>
            </a:endParaRPr>
          </a:p>
        </p:txBody>
      </p:sp>
      <p:sp>
        <p:nvSpPr>
          <p:cNvPr id="531" name="Google Shape;531;p61"/>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2"/>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Client Dashboard 2.0</a:t>
            </a:r>
            <a:endParaRPr/>
          </a:p>
        </p:txBody>
      </p:sp>
      <p:sp>
        <p:nvSpPr>
          <p:cNvPr id="537" name="Google Shape;537;p62"/>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8" name="Google Shape;538;p62"/>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39" name="Google Shape;539;p62"/>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540" name="Google Shape;540;p62"/>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541" name="Google Shape;541;p62"/>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Update the KM Client Dashboard to add new metrics and to incorporate DMP </a:t>
            </a:r>
            <a:r>
              <a:rPr lang="en-US" sz="1200">
                <a:solidFill>
                  <a:schemeClr val="dk1"/>
                </a:solidFill>
              </a:rPr>
              <a:t>data</a:t>
            </a:r>
            <a:r>
              <a:rPr lang="en-US" sz="1200">
                <a:solidFill>
                  <a:schemeClr val="dk1"/>
                </a:solidFill>
              </a:rPr>
              <a:t>.</a:t>
            </a:r>
            <a:endParaRPr sz="1200">
              <a:solidFill>
                <a:schemeClr val="dk1"/>
              </a:solidFill>
            </a:endParaRPr>
          </a:p>
        </p:txBody>
      </p:sp>
      <p:sp>
        <p:nvSpPr>
          <p:cNvPr id="542" name="Google Shape;542;p62"/>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543" name="Google Shape;543;p62"/>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44" name="Google Shape;544;p62"/>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targeting by neighbourhood.</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targeting by agent business type.</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user engagement.</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conversion.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Display number of views by distinct users.</a:t>
            </a:r>
            <a:endParaRPr sz="1200">
              <a:solidFill>
                <a:schemeClr val="dk1"/>
              </a:solidFill>
            </a:endParaRPr>
          </a:p>
        </p:txBody>
      </p:sp>
      <p:sp>
        <p:nvSpPr>
          <p:cNvPr id="545" name="Google Shape;545;p62"/>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to extract engagement stats from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to define targeting on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to define engagement on KM.</a:t>
            </a:r>
            <a:endParaRPr sz="1200">
              <a:solidFill>
                <a:schemeClr val="dk1"/>
              </a:solidFill>
            </a:endParaRPr>
          </a:p>
        </p:txBody>
      </p:sp>
      <p:sp>
        <p:nvSpPr>
          <p:cNvPr id="546" name="Google Shape;546;p62"/>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47" name="Google Shape;547;p62"/>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High</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Use KP sensors to extract user stats e.g. number of customers</a:t>
            </a:r>
            <a:endParaRPr b="1" i="1" sz="1200">
              <a:solidFill>
                <a:schemeClr val="dk1"/>
              </a:solidFill>
            </a:endParaRPr>
          </a:p>
        </p:txBody>
      </p:sp>
      <p:sp>
        <p:nvSpPr>
          <p:cNvPr id="548" name="Google Shape;548;p62"/>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3"/>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Contextual 1.0</a:t>
            </a:r>
            <a:endParaRPr/>
          </a:p>
        </p:txBody>
      </p:sp>
      <p:sp>
        <p:nvSpPr>
          <p:cNvPr id="554" name="Google Shape;554;p63"/>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5" name="Google Shape;555;p63"/>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56" name="Google Shape;556;p63"/>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557" name="Google Shape;557;p63"/>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558" name="Google Shape;558;p63"/>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Roll out client ads based on contextual targeting using DMP data.</a:t>
            </a:r>
            <a:endParaRPr sz="1200">
              <a:solidFill>
                <a:schemeClr val="dk1"/>
              </a:solidFill>
            </a:endParaRPr>
          </a:p>
        </p:txBody>
      </p:sp>
      <p:sp>
        <p:nvSpPr>
          <p:cNvPr id="559" name="Google Shape;559;p63"/>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560" name="Google Shape;560;p63"/>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61" name="Google Shape;561;p63"/>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Acquire available targeting keywords from the DMP 1.0.</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Assign suitable targeting keywords to campaigns on the DAP (Ad Butler).</a:t>
            </a:r>
            <a:endParaRPr sz="1200">
              <a:solidFill>
                <a:schemeClr val="dk1"/>
              </a:solidFill>
            </a:endParaRPr>
          </a:p>
        </p:txBody>
      </p:sp>
      <p:sp>
        <p:nvSpPr>
          <p:cNvPr id="562" name="Google Shape;562;p63"/>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Targeting keywords must be available before execution.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If no keywords are assigned to an ad campaign, it will always display whenever called.</a:t>
            </a:r>
            <a:endParaRPr sz="1200">
              <a:solidFill>
                <a:schemeClr val="dk1"/>
              </a:solidFill>
            </a:endParaRPr>
          </a:p>
        </p:txBody>
      </p:sp>
      <p:sp>
        <p:nvSpPr>
          <p:cNvPr id="563" name="Google Shape;563;p63"/>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64" name="Google Shape;564;p63"/>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Low</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As long as there’s a keyword list from the DMP, it’s straightforward to target an ad campaign on Ad Butler.</a:t>
            </a:r>
            <a:endParaRPr b="1" i="1" sz="1200">
              <a:solidFill>
                <a:schemeClr val="dk1"/>
              </a:solidFill>
            </a:endParaRPr>
          </a:p>
        </p:txBody>
      </p:sp>
      <p:sp>
        <p:nvSpPr>
          <p:cNvPr id="565" name="Google Shape;565;p63"/>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4"/>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DMP 2.0</a:t>
            </a:r>
            <a:endParaRPr/>
          </a:p>
        </p:txBody>
      </p:sp>
      <p:sp>
        <p:nvSpPr>
          <p:cNvPr id="571" name="Google Shape;571;p64"/>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2" name="Google Shape;572;p64"/>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73" name="Google Shape;573;p64"/>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Not In Scope</a:t>
            </a:r>
            <a:endParaRPr b="1" sz="1200">
              <a:solidFill>
                <a:schemeClr val="dk1"/>
              </a:solidFill>
            </a:endParaRPr>
          </a:p>
        </p:txBody>
      </p:sp>
      <p:sp>
        <p:nvSpPr>
          <p:cNvPr id="574" name="Google Shape;574;p64"/>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575" name="Google Shape;575;p64"/>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DMP enhancements based on client &amp; user feedback on 1.0 release. Improvements on contextual, behavior based targeting etc.</a:t>
            </a:r>
            <a:endParaRPr sz="1200">
              <a:solidFill>
                <a:schemeClr val="dk1"/>
              </a:solidFill>
            </a:endParaRPr>
          </a:p>
        </p:txBody>
      </p:sp>
      <p:sp>
        <p:nvSpPr>
          <p:cNvPr id="576" name="Google Shape;576;p64"/>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577" name="Google Shape;577;p64"/>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78" name="Google Shape;578;p64"/>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Assemble a requirements list based on KM clients feedback..</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Automate keyword generation using ML classifier.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Automate data pipelines from KC/Odoo/KS to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Clustering using Unsupervised learning for audience.</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Enrich DMP profiles from KOKO Survey data.</a:t>
            </a:r>
            <a:endParaRPr sz="1200">
              <a:solidFill>
                <a:schemeClr val="dk1"/>
              </a:solidFill>
            </a:endParaRPr>
          </a:p>
        </p:txBody>
      </p:sp>
      <p:sp>
        <p:nvSpPr>
          <p:cNvPr id="579" name="Google Shape;579;p64"/>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ML classifier models required for automated keyword generation.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Unsupervised learning models required to enable audience classification.</a:t>
            </a:r>
            <a:endParaRPr sz="1200">
              <a:solidFill>
                <a:schemeClr val="dk1"/>
              </a:solidFill>
            </a:endParaRPr>
          </a:p>
        </p:txBody>
      </p:sp>
      <p:sp>
        <p:nvSpPr>
          <p:cNvPr id="580" name="Google Shape;580;p64"/>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81" name="Google Shape;581;p64"/>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High</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Requires KOKO core development to enable some of the features.</a:t>
            </a:r>
            <a:endParaRPr b="1" i="1" sz="1200">
              <a:solidFill>
                <a:schemeClr val="dk1"/>
              </a:solidFill>
            </a:endParaRPr>
          </a:p>
        </p:txBody>
      </p:sp>
      <p:sp>
        <p:nvSpPr>
          <p:cNvPr id="582" name="Google Shape;582;p64"/>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5"/>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 </a:t>
            </a:r>
            <a:r>
              <a:rPr lang="en-US"/>
              <a:t>myKOKO Ad Integration</a:t>
            </a:r>
            <a:endParaRPr/>
          </a:p>
        </p:txBody>
      </p:sp>
      <p:sp>
        <p:nvSpPr>
          <p:cNvPr id="588" name="Google Shape;588;p65"/>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89" name="Google Shape;589;p65"/>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590" name="Google Shape;590;p65"/>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Considerations / Risks / Not in Scope</a:t>
            </a:r>
            <a:endParaRPr b="1" sz="1200"/>
          </a:p>
        </p:txBody>
      </p:sp>
      <p:sp>
        <p:nvSpPr>
          <p:cNvPr id="591" name="Google Shape;591;p65"/>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Why?</a:t>
            </a:r>
            <a:endParaRPr b="1" sz="1200"/>
          </a:p>
        </p:txBody>
      </p:sp>
      <p:sp>
        <p:nvSpPr>
          <p:cNvPr id="592" name="Google Shape;592;p65"/>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Integration of KM ads into the myKOKO mobile app</a:t>
            </a:r>
            <a:endParaRPr sz="1200">
              <a:solidFill>
                <a:schemeClr val="dk1"/>
              </a:solidFill>
            </a:endParaRPr>
          </a:p>
        </p:txBody>
      </p:sp>
      <p:sp>
        <p:nvSpPr>
          <p:cNvPr id="593" name="Google Shape;593;p65"/>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594" name="Google Shape;594;p65"/>
          <p:cNvSpPr/>
          <p:nvPr/>
        </p:nvSpPr>
        <p:spPr>
          <a:xfrm>
            <a:off x="2130425" y="1934350"/>
            <a:ext cx="42318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Generate ad sizes suitable for myKOKO app.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myKOKO ad publisher on the DAP (Ad Butler)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ad display zones on the myKOKO app.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ad zone tags for myKOKO app on Ad Butler.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ad management tags for myKOKO on KOKO Core.</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ad campaigns and ad units for myKOKO on Ad Butler.</a:t>
            </a:r>
            <a:endParaRPr sz="1200">
              <a:solidFill>
                <a:schemeClr val="dk1"/>
              </a:solidFill>
            </a:endParaRPr>
          </a:p>
        </p:txBody>
      </p:sp>
      <p:sp>
        <p:nvSpPr>
          <p:cNvPr id="595" name="Google Shape;595;p65"/>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Char char="✘"/>
            </a:pPr>
            <a:r>
              <a:rPr lang="en-US" sz="1200">
                <a:solidFill>
                  <a:schemeClr val="dk1"/>
                </a:solidFill>
              </a:rPr>
              <a:t>NA</a:t>
            </a:r>
            <a:endParaRPr sz="1200">
              <a:solidFill>
                <a:schemeClr val="dk1"/>
              </a:solidFill>
            </a:endParaRPr>
          </a:p>
        </p:txBody>
      </p:sp>
      <p:sp>
        <p:nvSpPr>
          <p:cNvPr id="596" name="Google Shape;596;p65"/>
          <p:cNvSpPr/>
          <p:nvPr/>
        </p:nvSpPr>
        <p:spPr>
          <a:xfrm>
            <a:off x="492125" y="52419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EXCO Owner</a:t>
            </a:r>
            <a:endParaRPr b="1" sz="1200"/>
          </a:p>
        </p:txBody>
      </p:sp>
      <p:sp>
        <p:nvSpPr>
          <p:cNvPr id="597" name="Google Shape;597;p65"/>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Medium</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Ad publishers and zones created in the DAP (Ad Zones).</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Ad management tags created in KOKO Core.</a:t>
            </a:r>
            <a:endParaRPr sz="1200">
              <a:solidFill>
                <a:schemeClr val="dk1"/>
              </a:solidFill>
            </a:endParaRPr>
          </a:p>
        </p:txBody>
      </p:sp>
      <p:sp>
        <p:nvSpPr>
          <p:cNvPr id="598" name="Google Shape;598;p65"/>
          <p:cNvSpPr/>
          <p:nvPr/>
        </p:nvSpPr>
        <p:spPr>
          <a:xfrm>
            <a:off x="6579725" y="52420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599" name="Google Shape;599;p65"/>
          <p:cNvSpPr/>
          <p:nvPr/>
        </p:nvSpPr>
        <p:spPr>
          <a:xfrm>
            <a:off x="10169600" y="39975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600">
                <a:solidFill>
                  <a:schemeClr val="accent6"/>
                </a:solidFill>
              </a:rPr>
              <a:t>Medium</a:t>
            </a:r>
            <a:endParaRPr b="1" sz="1600">
              <a:solidFill>
                <a:schemeClr val="accent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6"/>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 </a:t>
            </a:r>
            <a:r>
              <a:rPr lang="en-US"/>
              <a:t>Special Offers 2.0</a:t>
            </a:r>
            <a:endParaRPr/>
          </a:p>
        </p:txBody>
      </p:sp>
      <p:sp>
        <p:nvSpPr>
          <p:cNvPr id="605" name="Google Shape;605;p6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6" name="Google Shape;606;p66"/>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607" name="Google Shape;607;p66"/>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Considerations / Risks / Not in Scope</a:t>
            </a:r>
            <a:endParaRPr b="1" sz="1200"/>
          </a:p>
        </p:txBody>
      </p:sp>
      <p:sp>
        <p:nvSpPr>
          <p:cNvPr id="608" name="Google Shape;608;p66"/>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Why?</a:t>
            </a:r>
            <a:endParaRPr b="1" sz="1200"/>
          </a:p>
        </p:txBody>
      </p:sp>
      <p:sp>
        <p:nvSpPr>
          <p:cNvPr id="609" name="Google Shape;609;p66"/>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Develop new ad formats for the Special Offers section including interactive ad units such as Augmented Reality (AR) and QR codes.</a:t>
            </a:r>
            <a:endParaRPr sz="1200">
              <a:solidFill>
                <a:schemeClr val="dk1"/>
              </a:solidFill>
            </a:endParaRPr>
          </a:p>
        </p:txBody>
      </p:sp>
      <p:sp>
        <p:nvSpPr>
          <p:cNvPr id="610" name="Google Shape;610;p66"/>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611" name="Google Shape;611;p66"/>
          <p:cNvSpPr/>
          <p:nvPr/>
        </p:nvSpPr>
        <p:spPr>
          <a:xfrm>
            <a:off x="2130425" y="1934350"/>
            <a:ext cx="42318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Augmented Reality (AR) ad formats for special offers.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QR code reader formats for Special Offers.</a:t>
            </a:r>
            <a:endParaRPr sz="1200">
              <a:solidFill>
                <a:schemeClr val="dk1"/>
              </a:solidFill>
            </a:endParaRPr>
          </a:p>
        </p:txBody>
      </p:sp>
      <p:sp>
        <p:nvSpPr>
          <p:cNvPr id="612" name="Google Shape;612;p66"/>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Char char="✘"/>
            </a:pPr>
            <a:r>
              <a:rPr lang="en-US" sz="1200">
                <a:solidFill>
                  <a:schemeClr val="dk1"/>
                </a:solidFill>
              </a:rPr>
              <a:t>KP tablets must be able to support AR/QR app requirements.</a:t>
            </a:r>
            <a:endParaRPr sz="1200">
              <a:solidFill>
                <a:schemeClr val="dk1"/>
              </a:solidFill>
            </a:endParaRPr>
          </a:p>
          <a:p>
            <a:pPr indent="-190500" lvl="0" marL="228600" rtl="0" algn="l">
              <a:lnSpc>
                <a:spcPct val="150000"/>
              </a:lnSpc>
              <a:spcBef>
                <a:spcPts val="0"/>
              </a:spcBef>
              <a:spcAft>
                <a:spcPts val="0"/>
              </a:spcAft>
              <a:buClr>
                <a:schemeClr val="dk1"/>
              </a:buClr>
              <a:buSzPts val="1200"/>
              <a:buChar char="✘"/>
            </a:pPr>
            <a:r>
              <a:rPr lang="en-US" sz="1200">
                <a:solidFill>
                  <a:schemeClr val="dk1"/>
                </a:solidFill>
              </a:rPr>
              <a:t>KP tablet camera must be accessible to the AR/QR apps.</a:t>
            </a:r>
            <a:endParaRPr sz="1200">
              <a:solidFill>
                <a:schemeClr val="dk1"/>
              </a:solidFill>
            </a:endParaRPr>
          </a:p>
        </p:txBody>
      </p:sp>
      <p:sp>
        <p:nvSpPr>
          <p:cNvPr id="613" name="Google Shape;613;p66"/>
          <p:cNvSpPr/>
          <p:nvPr/>
        </p:nvSpPr>
        <p:spPr>
          <a:xfrm>
            <a:off x="492125" y="52419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EXCO Owner</a:t>
            </a:r>
            <a:endParaRPr b="1" sz="1200"/>
          </a:p>
        </p:txBody>
      </p:sp>
      <p:sp>
        <p:nvSpPr>
          <p:cNvPr id="614" name="Google Shape;614;p66"/>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Medium</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Requires KP app development to enable hardware access.</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Requires extensive testing on KP hardware.</a:t>
            </a:r>
            <a:endParaRPr sz="1200">
              <a:solidFill>
                <a:schemeClr val="dk1"/>
              </a:solidFill>
            </a:endParaRPr>
          </a:p>
        </p:txBody>
      </p:sp>
      <p:sp>
        <p:nvSpPr>
          <p:cNvPr id="615" name="Google Shape;615;p66"/>
          <p:cNvSpPr/>
          <p:nvPr/>
        </p:nvSpPr>
        <p:spPr>
          <a:xfrm>
            <a:off x="6579725" y="52420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616" name="Google Shape;616;p66"/>
          <p:cNvSpPr/>
          <p:nvPr/>
        </p:nvSpPr>
        <p:spPr>
          <a:xfrm>
            <a:off x="10169600" y="39975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600">
                <a:solidFill>
                  <a:schemeClr val="accent6"/>
                </a:solidFill>
              </a:rPr>
              <a:t>Medium</a:t>
            </a:r>
            <a:endParaRPr b="1" sz="16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 </a:t>
            </a:r>
            <a:r>
              <a:rPr lang="en-US"/>
              <a:t>3rd Party Digital Services</a:t>
            </a:r>
            <a:endParaRPr/>
          </a:p>
        </p:txBody>
      </p:sp>
      <p:sp>
        <p:nvSpPr>
          <p:cNvPr id="622" name="Google Shape;622;p6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3" name="Google Shape;623;p67"/>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624" name="Google Shape;624;p67"/>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Considerations / Risks / Not in Scope</a:t>
            </a:r>
            <a:endParaRPr b="1" sz="1200"/>
          </a:p>
        </p:txBody>
      </p:sp>
      <p:sp>
        <p:nvSpPr>
          <p:cNvPr id="625" name="Google Shape;625;p67"/>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Why?</a:t>
            </a:r>
            <a:endParaRPr b="1" sz="1200"/>
          </a:p>
        </p:txBody>
      </p:sp>
      <p:sp>
        <p:nvSpPr>
          <p:cNvPr id="626" name="Google Shape;626;p67"/>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API Gateway for selling 3rd party digital services such as KPLC tokens, bus tickets, Talktime, Data et al.</a:t>
            </a:r>
            <a:endParaRPr sz="1200">
              <a:solidFill>
                <a:schemeClr val="dk1"/>
              </a:solidFill>
            </a:endParaRPr>
          </a:p>
        </p:txBody>
      </p:sp>
      <p:sp>
        <p:nvSpPr>
          <p:cNvPr id="627" name="Google Shape;627;p67"/>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628" name="Google Shape;628;p67"/>
          <p:cNvSpPr/>
          <p:nvPr/>
        </p:nvSpPr>
        <p:spPr>
          <a:xfrm>
            <a:off x="2130425" y="1934350"/>
            <a:ext cx="42318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Identify the vendor with the most value (more services).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API access to selected vendor.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KP frontend for vendor services.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reporting dashboard for inventory and revenues from vendor.</a:t>
            </a:r>
            <a:endParaRPr sz="1200">
              <a:solidFill>
                <a:schemeClr val="dk1"/>
              </a:solidFill>
            </a:endParaRPr>
          </a:p>
        </p:txBody>
      </p:sp>
      <p:sp>
        <p:nvSpPr>
          <p:cNvPr id="629" name="Google Shape;629;p67"/>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Char char="✘"/>
            </a:pPr>
            <a:r>
              <a:rPr lang="en-US" sz="1200">
                <a:solidFill>
                  <a:schemeClr val="dk1"/>
                </a:solidFill>
              </a:rPr>
              <a:t>NA</a:t>
            </a:r>
            <a:endParaRPr sz="1200">
              <a:solidFill>
                <a:schemeClr val="dk1"/>
              </a:solidFill>
            </a:endParaRPr>
          </a:p>
        </p:txBody>
      </p:sp>
      <p:sp>
        <p:nvSpPr>
          <p:cNvPr id="630" name="Google Shape;630;p67"/>
          <p:cNvSpPr/>
          <p:nvPr/>
        </p:nvSpPr>
        <p:spPr>
          <a:xfrm>
            <a:off x="492125" y="52419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EXCO Owner</a:t>
            </a:r>
            <a:endParaRPr b="1" sz="1200"/>
          </a:p>
        </p:txBody>
      </p:sp>
      <p:sp>
        <p:nvSpPr>
          <p:cNvPr id="631" name="Google Shape;631;p67"/>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High.</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Part of development must be done on vendor side.</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API integration will require vendor support and documentation.</a:t>
            </a:r>
            <a:endParaRPr sz="1200">
              <a:solidFill>
                <a:schemeClr val="dk1"/>
              </a:solidFill>
            </a:endParaRPr>
          </a:p>
        </p:txBody>
      </p:sp>
      <p:sp>
        <p:nvSpPr>
          <p:cNvPr id="632" name="Google Shape;632;p67"/>
          <p:cNvSpPr/>
          <p:nvPr/>
        </p:nvSpPr>
        <p:spPr>
          <a:xfrm>
            <a:off x="6579725" y="52420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633" name="Google Shape;633;p67"/>
          <p:cNvSpPr/>
          <p:nvPr/>
        </p:nvSpPr>
        <p:spPr>
          <a:xfrm>
            <a:off x="10169600" y="39975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600">
                <a:solidFill>
                  <a:schemeClr val="accent6"/>
                </a:solidFill>
              </a:rPr>
              <a:t>Medium</a:t>
            </a:r>
            <a:endParaRPr b="1" sz="1600">
              <a:solidFill>
                <a:schemeClr val="accent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To Do </a:t>
            </a:r>
            <a:endParaRPr/>
          </a:p>
        </p:txBody>
      </p:sp>
      <p:sp>
        <p:nvSpPr>
          <p:cNvPr id="640" name="Google Shape;640;p68"/>
          <p:cNvSpPr txBox="1"/>
          <p:nvPr>
            <p:ph idx="4294967295"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
        <p:nvSpPr>
          <p:cNvPr id="641" name="Google Shape;641;p6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Requires further prioritisation and scoping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9"/>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Unified KM Dashboard</a:t>
            </a:r>
            <a:endParaRPr/>
          </a:p>
        </p:txBody>
      </p:sp>
      <p:sp>
        <p:nvSpPr>
          <p:cNvPr id="647" name="Google Shape;647;p69"/>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8" name="Google Shape;648;p69"/>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649" name="Google Shape;649;p69"/>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650" name="Google Shape;650;p69"/>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651" name="Google Shape;651;p69"/>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Create a unified dashboard to integrate all KM information including inventory and revenue into one view available to KOKO management.</a:t>
            </a:r>
            <a:endParaRPr sz="1200">
              <a:solidFill>
                <a:schemeClr val="dk1"/>
              </a:solidFill>
            </a:endParaRPr>
          </a:p>
        </p:txBody>
      </p:sp>
      <p:sp>
        <p:nvSpPr>
          <p:cNvPr id="652" name="Google Shape;652;p69"/>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653" name="Google Shape;653;p69"/>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654" name="Google Shape;654;p69"/>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a dashboard to integrate all KM statistics into a single dashboard environment.</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multi-user access to unified dashboard with different access levels.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Enable authorised users to export selected stats to different formats e.g. PDF.</a:t>
            </a:r>
            <a:endParaRPr sz="1200">
              <a:solidFill>
                <a:schemeClr val="dk1"/>
              </a:solidFill>
            </a:endParaRPr>
          </a:p>
        </p:txBody>
      </p:sp>
      <p:sp>
        <p:nvSpPr>
          <p:cNvPr id="655" name="Google Shape;655;p69"/>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Requires data from the DMP, therefore can only be implemented after developing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Relient on the KM client dashboard.</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Reliant on the KM DAP (Ad Butler).</a:t>
            </a:r>
            <a:endParaRPr sz="1200">
              <a:solidFill>
                <a:schemeClr val="dk1"/>
              </a:solidFill>
            </a:endParaRPr>
          </a:p>
        </p:txBody>
      </p:sp>
      <p:sp>
        <p:nvSpPr>
          <p:cNvPr id="656" name="Google Shape;656;p69"/>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657" name="Google Shape;657;p69"/>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High</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Must incorporate data from the DMP, Ad Butler and Client Dashboards.</a:t>
            </a:r>
            <a:endParaRPr b="1" i="1" sz="1200">
              <a:solidFill>
                <a:schemeClr val="dk1"/>
              </a:solidFill>
            </a:endParaRPr>
          </a:p>
        </p:txBody>
      </p:sp>
      <p:sp>
        <p:nvSpPr>
          <p:cNvPr id="658" name="Google Shape;658;p69"/>
          <p:cNvSpPr/>
          <p:nvPr/>
        </p:nvSpPr>
        <p:spPr>
          <a:xfrm>
            <a:off x="10169725" y="4036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300">
                <a:solidFill>
                  <a:schemeClr val="accent5"/>
                </a:solidFill>
              </a:rPr>
              <a:t>Low</a:t>
            </a:r>
            <a:endParaRPr b="1" sz="13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2"/>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Business Area Guidance for 1H of 2020</a:t>
            </a:r>
            <a:endParaRPr/>
          </a:p>
        </p:txBody>
      </p:sp>
      <p:sp>
        <p:nvSpPr>
          <p:cNvPr id="393" name="Google Shape;393;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4" name="Google Shape;394;p52"/>
          <p:cNvSpPr txBox="1"/>
          <p:nvPr/>
        </p:nvSpPr>
        <p:spPr>
          <a:xfrm>
            <a:off x="3680500" y="5715000"/>
            <a:ext cx="41034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solidFill>
                  <a:schemeClr val="hlink"/>
                </a:solidFill>
                <a:latin typeface="Nunito"/>
                <a:ea typeface="Nunito"/>
                <a:cs typeface="Nunito"/>
                <a:sym typeface="Nunito"/>
                <a:hlinkClick r:id="rId3"/>
              </a:rPr>
              <a:t>Link to spreadsheet</a:t>
            </a:r>
            <a:endParaRPr b="1" sz="2400">
              <a:latin typeface="Nunito"/>
              <a:ea typeface="Nunito"/>
              <a:cs typeface="Nunito"/>
              <a:sym typeface="Nunito"/>
            </a:endParaRPr>
          </a:p>
        </p:txBody>
      </p:sp>
      <p:graphicFrame>
        <p:nvGraphicFramePr>
          <p:cNvPr id="395" name="Google Shape;395;p52"/>
          <p:cNvGraphicFramePr/>
          <p:nvPr/>
        </p:nvGraphicFramePr>
        <p:xfrm>
          <a:off x="116000" y="1143000"/>
          <a:ext cx="3000000" cy="3000000"/>
        </p:xfrm>
        <a:graphic>
          <a:graphicData uri="http://schemas.openxmlformats.org/drawingml/2006/table">
            <a:tbl>
              <a:tblPr>
                <a:noFill/>
                <a:tableStyleId>{1664CFBC-2802-4FFF-9937-EB7014B1109A}</a:tableStyleId>
              </a:tblPr>
              <a:tblGrid>
                <a:gridCol w="1759275"/>
                <a:gridCol w="5324375"/>
                <a:gridCol w="623650"/>
                <a:gridCol w="726050"/>
                <a:gridCol w="865675"/>
                <a:gridCol w="856375"/>
                <a:gridCol w="772600"/>
                <a:gridCol w="549200"/>
                <a:gridCol w="446800"/>
              </a:tblGrid>
              <a:tr h="200025">
                <a:tc>
                  <a:txBody>
                    <a:bodyPr/>
                    <a:lstStyle/>
                    <a:p>
                      <a:pPr indent="0" lvl="0" marL="0" rtl="0" algn="l">
                        <a:lnSpc>
                          <a:spcPct val="115000"/>
                        </a:lnSpc>
                        <a:spcBef>
                          <a:spcPts val="0"/>
                        </a:spcBef>
                        <a:spcAft>
                          <a:spcPts val="0"/>
                        </a:spcAft>
                        <a:buNone/>
                      </a:pPr>
                      <a:r>
                        <a:rPr b="1" lang="en-US" sz="1000">
                          <a:solidFill>
                            <a:srgbClr val="FFFFFF"/>
                          </a:solidFill>
                        </a:rPr>
                        <a:t>Project Title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Description</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Priority</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Target Date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ExCo Sponsor</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Team Involved</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Systems</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Phase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Code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r>
              <a:tr h="200025">
                <a:tc>
                  <a:txBody>
                    <a:bodyPr/>
                    <a:lstStyle/>
                    <a:p>
                      <a:pPr indent="0" lvl="0" marL="0" rtl="0" algn="l">
                        <a:lnSpc>
                          <a:spcPct val="115000"/>
                        </a:lnSpc>
                        <a:spcBef>
                          <a:spcPts val="0"/>
                        </a:spcBef>
                        <a:spcAft>
                          <a:spcPts val="0"/>
                        </a:spcAft>
                        <a:buNone/>
                      </a:pPr>
                      <a:r>
                        <a:rPr lang="en-US" sz="1000">
                          <a:solidFill>
                            <a:schemeClr val="dk1"/>
                          </a:solidFill>
                        </a:rPr>
                        <a:t>Send SMS From Banner Ads</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chemeClr val="dk1"/>
                          </a:solidFill>
                        </a:rPr>
                        <a:t>Build capability for users to click on an ad unit to receive client comms via sms directly and continue with engagement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1-Top</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3-Feb-2020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KOKOpoint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solidFill>
                            <a:schemeClr val="dk1"/>
                          </a:solidFill>
                        </a:rPr>
                        <a:t>Google DFP Integration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Double click for publishers integration with Google to sell unsold inventory on KDM earning passive revenue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2-High</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20-Jan-2020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Client Dashboard 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Update the KDM Client Dashboard to add new metrics and to incorporate DMP data.</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27-Jan-2020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Backlog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Contextual 1.0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Roll out client ads based on contextual targeting using DMP data.</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2-High</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30-Mar-2020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myKOKO Ad Integration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Integration of KDM ads into the myKOKO mobile app</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3-Medium</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13-Apr-2020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Special Offers 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Develop new ad formats for the Special Offers section including interactive ad units such as Augmented Reality (AR) and QR codes.</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3-Medium</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2-Mar-2020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3rd Party Digital Services</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API Gateway for selling 3rd party digital services such as KPLC tokens, bus tickets, Talktime, Data et al</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3-Medium</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4-May-2020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Backlog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sz="1000"/>
                        <a:t>Unified Dashboard KDM</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Create a unified dashboard to integrate all KDM information including inventory and revenue into one view available to KOKO management.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4-Low</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30-Jun-2020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Backlog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Client Ad Management Tool</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Self service ad management dashboard including payment integration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4-Low</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30-Jun-2020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Client Ad Management Tool</a:t>
            </a:r>
            <a:endParaRPr/>
          </a:p>
        </p:txBody>
      </p:sp>
      <p:sp>
        <p:nvSpPr>
          <p:cNvPr id="664" name="Google Shape;664;p70"/>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65" name="Google Shape;665;p70"/>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666" name="Google Shape;666;p70"/>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667" name="Google Shape;667;p70"/>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668" name="Google Shape;668;p70"/>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Self service ad management dashboard including payment integration.</a:t>
            </a:r>
            <a:endParaRPr sz="1200">
              <a:solidFill>
                <a:schemeClr val="dk1"/>
              </a:solidFill>
            </a:endParaRPr>
          </a:p>
        </p:txBody>
      </p:sp>
      <p:sp>
        <p:nvSpPr>
          <p:cNvPr id="669" name="Google Shape;669;p70"/>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670" name="Google Shape;670;p70"/>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671" name="Google Shape;671;p70"/>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login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campaign and ad item creation.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custom campaign targeting control.</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can view campaign/ad statistics at any time.</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can make campaign payments from the platform.</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can control campaign duration.</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Client can print/share/export campaign statistics.</a:t>
            </a:r>
            <a:endParaRPr sz="1200">
              <a:solidFill>
                <a:schemeClr val="dk1"/>
              </a:solidFill>
            </a:endParaRPr>
          </a:p>
        </p:txBody>
      </p:sp>
      <p:sp>
        <p:nvSpPr>
          <p:cNvPr id="672" name="Google Shape;672;p70"/>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N/A</a:t>
            </a:r>
            <a:endParaRPr sz="1200">
              <a:solidFill>
                <a:schemeClr val="dk1"/>
              </a:solidFill>
            </a:endParaRPr>
          </a:p>
        </p:txBody>
      </p:sp>
      <p:sp>
        <p:nvSpPr>
          <p:cNvPr id="673" name="Google Shape;673;p70"/>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674" name="Google Shape;674;p70"/>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High</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Developing a self-service platform requires complete development of the DMP and client dashboards.</a:t>
            </a:r>
            <a:endParaRPr b="1" i="1" sz="1200">
              <a:solidFill>
                <a:schemeClr val="dk1"/>
              </a:solidFill>
            </a:endParaRPr>
          </a:p>
        </p:txBody>
      </p:sp>
      <p:sp>
        <p:nvSpPr>
          <p:cNvPr id="675" name="Google Shape;675;p70"/>
          <p:cNvSpPr/>
          <p:nvPr/>
        </p:nvSpPr>
        <p:spPr>
          <a:xfrm>
            <a:off x="10169725" y="4036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300">
                <a:solidFill>
                  <a:schemeClr val="accent5"/>
                </a:solidFill>
              </a:rPr>
              <a:t>Low</a:t>
            </a:r>
            <a:endParaRPr b="1" sz="1300">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Business Area Guidance for 1H of 2020</a:t>
            </a:r>
            <a:endParaRPr/>
          </a:p>
        </p:txBody>
      </p:sp>
      <p:sp>
        <p:nvSpPr>
          <p:cNvPr id="402" name="Google Shape;402;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03" name="Google Shape;403;p53"/>
          <p:cNvSpPr txBox="1"/>
          <p:nvPr/>
        </p:nvSpPr>
        <p:spPr>
          <a:xfrm>
            <a:off x="3680500" y="5715000"/>
            <a:ext cx="4103400" cy="60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u="sng">
                <a:solidFill>
                  <a:schemeClr val="hlink"/>
                </a:solidFill>
                <a:latin typeface="Nunito"/>
                <a:ea typeface="Nunito"/>
                <a:cs typeface="Nunito"/>
                <a:sym typeface="Nunito"/>
                <a:hlinkClick r:id="rId3"/>
              </a:rPr>
              <a:t>Link to spreadsheet</a:t>
            </a:r>
            <a:endParaRPr b="1" sz="2400">
              <a:latin typeface="Nunito"/>
              <a:ea typeface="Nunito"/>
              <a:cs typeface="Nunito"/>
              <a:sym typeface="Nunito"/>
            </a:endParaRPr>
          </a:p>
        </p:txBody>
      </p:sp>
      <p:graphicFrame>
        <p:nvGraphicFramePr>
          <p:cNvPr id="404" name="Google Shape;404;p53"/>
          <p:cNvGraphicFramePr/>
          <p:nvPr/>
        </p:nvGraphicFramePr>
        <p:xfrm>
          <a:off x="196950" y="1143000"/>
          <a:ext cx="3000000" cy="3000000"/>
        </p:xfrm>
        <a:graphic>
          <a:graphicData uri="http://schemas.openxmlformats.org/drawingml/2006/table">
            <a:tbl>
              <a:tblPr>
                <a:noFill/>
                <a:tableStyleId>{1664CFBC-2802-4FFF-9937-EB7014B1109A}</a:tableStyleId>
              </a:tblPr>
              <a:tblGrid>
                <a:gridCol w="2046850"/>
                <a:gridCol w="4723275"/>
                <a:gridCol w="725700"/>
                <a:gridCol w="855350"/>
                <a:gridCol w="872625"/>
                <a:gridCol w="863250"/>
                <a:gridCol w="778825"/>
                <a:gridCol w="553575"/>
                <a:gridCol w="450375"/>
              </a:tblGrid>
              <a:tr h="200025">
                <a:tc>
                  <a:txBody>
                    <a:bodyPr/>
                    <a:lstStyle/>
                    <a:p>
                      <a:pPr indent="0" lvl="0" marL="0" rtl="0" algn="l">
                        <a:lnSpc>
                          <a:spcPct val="115000"/>
                        </a:lnSpc>
                        <a:spcBef>
                          <a:spcPts val="0"/>
                        </a:spcBef>
                        <a:spcAft>
                          <a:spcPts val="0"/>
                        </a:spcAft>
                        <a:buNone/>
                      </a:pPr>
                      <a:r>
                        <a:rPr b="1" lang="en-US" sz="1000">
                          <a:solidFill>
                            <a:srgbClr val="FFFFFF"/>
                          </a:solidFill>
                        </a:rPr>
                        <a:t>Project Title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Description</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Priority</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Target Date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ExCo Sponsor</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Team Involved</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Systems</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Phase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c>
                  <a:txBody>
                    <a:bodyPr/>
                    <a:lstStyle/>
                    <a:p>
                      <a:pPr indent="0" lvl="0" marL="0" rtl="0" algn="l">
                        <a:lnSpc>
                          <a:spcPct val="115000"/>
                        </a:lnSpc>
                        <a:spcBef>
                          <a:spcPts val="0"/>
                        </a:spcBef>
                        <a:spcAft>
                          <a:spcPts val="0"/>
                        </a:spcAft>
                        <a:buNone/>
                      </a:pPr>
                      <a:r>
                        <a:rPr b="1" lang="en-US" sz="1000">
                          <a:solidFill>
                            <a:srgbClr val="FFFFFF"/>
                          </a:solidFill>
                        </a:rPr>
                        <a:t>Code</a:t>
                      </a:r>
                      <a:endParaRPr b="1" sz="1000">
                        <a:solidFill>
                          <a:srgbClr val="FFFFFF"/>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1155CC"/>
                    </a:solidFill>
                  </a:tcPr>
                </a:tc>
              </a:tr>
              <a:tr h="200025">
                <a:tc>
                  <a:txBody>
                    <a:bodyPr/>
                    <a:lstStyle/>
                    <a:p>
                      <a:pPr indent="0" lvl="0" marL="0" rtl="0" algn="l">
                        <a:spcBef>
                          <a:spcPts val="0"/>
                        </a:spcBef>
                        <a:spcAft>
                          <a:spcPts val="0"/>
                        </a:spcAft>
                        <a:buNone/>
                      </a:pPr>
                      <a:r>
                        <a:rPr lang="en-US" sz="1000">
                          <a:solidFill>
                            <a:schemeClr val="dk1"/>
                          </a:solidFill>
                        </a:rPr>
                        <a:t>Ad Serving capabilities 1</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chemeClr val="dk1"/>
                          </a:solidFill>
                        </a:rPr>
                        <a:t>Serve dispense ads based on KP location (cohort A/B) and dispense amount/duration.</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2-High</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May-</a:t>
                      </a:r>
                      <a:r>
                        <a:rPr lang="en-US" sz="1000"/>
                        <a:t>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KDM/KOKO Fuel</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ASC1</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spcBef>
                          <a:spcPts val="0"/>
                        </a:spcBef>
                        <a:spcAft>
                          <a:spcPts val="0"/>
                        </a:spcAft>
                        <a:buClr>
                          <a:schemeClr val="dk1"/>
                        </a:buClr>
                        <a:buSzPts val="1100"/>
                        <a:buFont typeface="Arial"/>
                        <a:buNone/>
                      </a:pPr>
                      <a:r>
                        <a:rPr lang="en-US" sz="1000">
                          <a:solidFill>
                            <a:schemeClr val="dk1"/>
                          </a:solidFill>
                        </a:rPr>
                        <a:t>Ad Serving capabilities 2</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solidFill>
                            <a:schemeClr val="dk1"/>
                          </a:solidFill>
                        </a:rPr>
                        <a:t>Serve dispense ads based on dispense duration and slot creatives based on KDM clients/internal campaigns (KOKO Fuel).</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2-High</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000"/>
                        <a:t>May-</a:t>
                      </a:r>
                      <a:r>
                        <a:rPr lang="en-US" sz="1000"/>
                        <a:t>2020</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Shaun</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KDM</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Multiple</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Scoping</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ASC2</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solidFill>
                          <a:schemeClr val="dk1"/>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000"/>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 the roadmap</a:t>
            </a:r>
            <a:endParaRPr/>
          </a:p>
        </p:txBody>
      </p:sp>
      <p:sp>
        <p:nvSpPr>
          <p:cNvPr id="411" name="Google Shape;411;p5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5"/>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SMS Integration Into KP Banner Ads</a:t>
            </a:r>
            <a:endParaRPr/>
          </a:p>
        </p:txBody>
      </p:sp>
      <p:sp>
        <p:nvSpPr>
          <p:cNvPr id="417" name="Google Shape;417;p55"/>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8" name="Google Shape;418;p55"/>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419" name="Google Shape;419;p55"/>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Considerations / Risks / Not in Scope</a:t>
            </a:r>
            <a:endParaRPr b="1" sz="1200"/>
          </a:p>
        </p:txBody>
      </p:sp>
      <p:sp>
        <p:nvSpPr>
          <p:cNvPr id="420" name="Google Shape;420;p55"/>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Why?</a:t>
            </a:r>
            <a:endParaRPr b="1" sz="1200"/>
          </a:p>
        </p:txBody>
      </p:sp>
      <p:sp>
        <p:nvSpPr>
          <p:cNvPr id="421" name="Google Shape;421;p55"/>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rPr lang="en-US" sz="1200">
                <a:solidFill>
                  <a:schemeClr val="dk1"/>
                </a:solidFill>
              </a:rPr>
              <a:t>Enable KP</a:t>
            </a:r>
            <a:r>
              <a:rPr lang="en-US" sz="1200">
                <a:solidFill>
                  <a:schemeClr val="dk1"/>
                </a:solidFill>
              </a:rPr>
              <a:t> users to click on a banner ad and receive advertiser comms via SMS messages.</a:t>
            </a:r>
            <a:endParaRPr sz="1200">
              <a:solidFill>
                <a:schemeClr val="dk1"/>
              </a:solidFill>
            </a:endParaRPr>
          </a:p>
        </p:txBody>
      </p:sp>
      <p:sp>
        <p:nvSpPr>
          <p:cNvPr id="422" name="Google Shape;422;p55"/>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423" name="Google Shape;423;p55"/>
          <p:cNvSpPr/>
          <p:nvPr/>
        </p:nvSpPr>
        <p:spPr>
          <a:xfrm>
            <a:off x="2130425" y="1934350"/>
            <a:ext cx="5378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Acquire SMS details from the ad zone tag and associate with banner ad.</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Send a custom SMS using the KOKO Core API when a KP customer taps a  banner linked to SMS feedback.</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Build a database of client SMS sent to customers.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Export SMS analytics for reporting purposes.</a:t>
            </a:r>
            <a:endParaRPr sz="1200">
              <a:solidFill>
                <a:schemeClr val="dk1"/>
              </a:solidFill>
            </a:endParaRPr>
          </a:p>
        </p:txBody>
      </p:sp>
      <p:sp>
        <p:nvSpPr>
          <p:cNvPr id="424" name="Google Shape;424;p55"/>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Char char="✘"/>
            </a:pPr>
            <a:r>
              <a:rPr lang="en-US" sz="1200">
                <a:solidFill>
                  <a:schemeClr val="dk1"/>
                </a:solidFill>
              </a:rPr>
              <a:t>The SMS messages will be created separately in the DAP (Ad Butler).</a:t>
            </a:r>
            <a:endParaRPr sz="1200">
              <a:solidFill>
                <a:schemeClr val="dk1"/>
              </a:solidFill>
            </a:endParaRPr>
          </a:p>
        </p:txBody>
      </p:sp>
      <p:sp>
        <p:nvSpPr>
          <p:cNvPr id="425" name="Google Shape;425;p55"/>
          <p:cNvSpPr/>
          <p:nvPr/>
        </p:nvSpPr>
        <p:spPr>
          <a:xfrm>
            <a:off x="492125" y="52419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EXCO Owner</a:t>
            </a:r>
            <a:endParaRPr b="1" sz="1200"/>
          </a:p>
        </p:txBody>
      </p:sp>
      <p:sp>
        <p:nvSpPr>
          <p:cNvPr id="426" name="Google Shape;426;p55"/>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Most</a:t>
            </a:r>
            <a:r>
              <a:rPr lang="en-US" sz="1200">
                <a:solidFill>
                  <a:schemeClr val="dk1"/>
                </a:solidFill>
              </a:rPr>
              <a:t> development will be done on the KP app and KOKO Core.</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Uses the existing SMS capabilities on KOKO Core.</a:t>
            </a:r>
            <a:endParaRPr sz="1200">
              <a:solidFill>
                <a:schemeClr val="dk1"/>
              </a:solidFill>
            </a:endParaRPr>
          </a:p>
        </p:txBody>
      </p:sp>
      <p:sp>
        <p:nvSpPr>
          <p:cNvPr id="427" name="Google Shape;427;p55"/>
          <p:cNvSpPr/>
          <p:nvPr/>
        </p:nvSpPr>
        <p:spPr>
          <a:xfrm>
            <a:off x="6579725" y="52420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428" name="Google Shape;428;p55"/>
          <p:cNvSpPr/>
          <p:nvPr/>
        </p:nvSpPr>
        <p:spPr>
          <a:xfrm>
            <a:off x="10114250" y="420700"/>
            <a:ext cx="1530000" cy="648600"/>
          </a:xfrm>
          <a:prstGeom prst="rect">
            <a:avLst/>
          </a:prstGeom>
          <a:solidFill>
            <a:srgbClr val="FF0000"/>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2000">
                <a:solidFill>
                  <a:schemeClr val="lt1"/>
                </a:solidFill>
              </a:rPr>
              <a:t>Top</a:t>
            </a:r>
            <a:endParaRPr b="1" sz="20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Customer Fuel Purchase Frequency</a:t>
            </a:r>
            <a:endParaRPr/>
          </a:p>
        </p:txBody>
      </p:sp>
      <p:sp>
        <p:nvSpPr>
          <p:cNvPr id="434" name="Google Shape;434;p5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5" name="Google Shape;435;p56"/>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436" name="Google Shape;436;p56"/>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Considerations / Risks / Not in Scope</a:t>
            </a:r>
            <a:endParaRPr b="1" sz="1200"/>
          </a:p>
        </p:txBody>
      </p:sp>
      <p:sp>
        <p:nvSpPr>
          <p:cNvPr id="437" name="Google Shape;437;p56"/>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Why?</a:t>
            </a:r>
            <a:endParaRPr b="1" sz="1200"/>
          </a:p>
        </p:txBody>
      </p:sp>
      <p:sp>
        <p:nvSpPr>
          <p:cNvPr id="438" name="Google Shape;438;p56"/>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Target ad campaigns by customer fuel purchase frequency.</a:t>
            </a:r>
            <a:endParaRPr sz="1200">
              <a:solidFill>
                <a:schemeClr val="dk1"/>
              </a:solidFill>
            </a:endParaRPr>
          </a:p>
        </p:txBody>
      </p:sp>
      <p:sp>
        <p:nvSpPr>
          <p:cNvPr id="439" name="Google Shape;439;p56"/>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
        <p:nvSpPr>
          <p:cNvPr id="440" name="Google Shape;440;p56"/>
          <p:cNvSpPr/>
          <p:nvPr/>
        </p:nvSpPr>
        <p:spPr>
          <a:xfrm>
            <a:off x="2102675" y="5241925"/>
            <a:ext cx="4328700" cy="8517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441" name="Google Shape;441;p56"/>
          <p:cNvSpPr/>
          <p:nvPr/>
        </p:nvSpPr>
        <p:spPr>
          <a:xfrm>
            <a:off x="2130425" y="1934463"/>
            <a:ext cx="92703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Track the number of fuel purchases per KOKO fuel customer in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Associate number of fuel purchases in the DMP with relevant purchase frequency keywords e.g. New User.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Update number of fuel purchases and categories after a regular interval e.g. daily.</a:t>
            </a:r>
            <a:endParaRPr sz="1200">
              <a:solidFill>
                <a:schemeClr val="dk1"/>
              </a:solidFill>
            </a:endParaRPr>
          </a:p>
        </p:txBody>
      </p:sp>
      <p:sp>
        <p:nvSpPr>
          <p:cNvPr id="442" name="Google Shape;442;p56"/>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Char char="✘"/>
            </a:pPr>
            <a:r>
              <a:rPr lang="en-US" sz="1200">
                <a:solidFill>
                  <a:schemeClr val="dk1"/>
                </a:solidFill>
              </a:rPr>
              <a:t>DMP infrastructure is already in place, but no fuel purchase data has been captured.</a:t>
            </a:r>
            <a:endParaRPr sz="1200">
              <a:solidFill>
                <a:schemeClr val="dk1"/>
              </a:solidFill>
            </a:endParaRPr>
          </a:p>
        </p:txBody>
      </p:sp>
      <p:sp>
        <p:nvSpPr>
          <p:cNvPr id="443" name="Google Shape;443;p56"/>
          <p:cNvSpPr/>
          <p:nvPr/>
        </p:nvSpPr>
        <p:spPr>
          <a:xfrm>
            <a:off x="492125" y="5241950"/>
            <a:ext cx="1462200" cy="9177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EXCO Owner</a:t>
            </a:r>
            <a:endParaRPr b="1" sz="1200"/>
          </a:p>
        </p:txBody>
      </p:sp>
      <p:sp>
        <p:nvSpPr>
          <p:cNvPr id="444" name="Google Shape;444;p56"/>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Develop </a:t>
            </a:r>
            <a:r>
              <a:rPr lang="en-US" sz="1200">
                <a:solidFill>
                  <a:schemeClr val="dk1"/>
                </a:solidFill>
              </a:rPr>
              <a:t>DMP update script to pull data from sources e.g. ERP and Odoo.</a:t>
            </a:r>
            <a:endParaRPr sz="1200">
              <a:solidFill>
                <a:schemeClr val="dk1"/>
              </a:solidFill>
            </a:endParaRPr>
          </a:p>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Updates occur after a set interval.</a:t>
            </a:r>
            <a:endParaRPr sz="1200">
              <a:solidFill>
                <a:schemeClr val="dk1"/>
              </a:solidFill>
            </a:endParaRPr>
          </a:p>
        </p:txBody>
      </p:sp>
      <p:sp>
        <p:nvSpPr>
          <p:cNvPr id="445" name="Google Shape;445;p56"/>
          <p:cNvSpPr/>
          <p:nvPr/>
        </p:nvSpPr>
        <p:spPr>
          <a:xfrm>
            <a:off x="6579725" y="5242050"/>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446" name="Google Shape;446;p56"/>
          <p:cNvSpPr/>
          <p:nvPr/>
        </p:nvSpPr>
        <p:spPr>
          <a:xfrm>
            <a:off x="10114250" y="420700"/>
            <a:ext cx="1530000" cy="648600"/>
          </a:xfrm>
          <a:prstGeom prst="rect">
            <a:avLst/>
          </a:prstGeom>
          <a:solidFill>
            <a:srgbClr val="FF0000"/>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2000">
                <a:solidFill>
                  <a:schemeClr val="lt1"/>
                </a:solidFill>
              </a:rPr>
              <a:t>Top</a:t>
            </a:r>
            <a:endParaRPr b="1"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7"/>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Target Ads By Agent Shop &amp; Neighbourhood</a:t>
            </a:r>
            <a:endParaRPr/>
          </a:p>
        </p:txBody>
      </p:sp>
      <p:sp>
        <p:nvSpPr>
          <p:cNvPr id="452" name="Google Shape;452;p5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3" name="Google Shape;453;p57"/>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454" name="Google Shape;454;p57"/>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455" name="Google Shape;455;p57"/>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456" name="Google Shape;456;p57"/>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Target ad campaigns by the KP ID, Agent shop name and neighbourhood name.</a:t>
            </a:r>
            <a:endParaRPr sz="1200">
              <a:solidFill>
                <a:schemeClr val="dk1"/>
              </a:solidFill>
            </a:endParaRPr>
          </a:p>
        </p:txBody>
      </p:sp>
      <p:sp>
        <p:nvSpPr>
          <p:cNvPr id="457" name="Google Shape;457;p57"/>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458" name="Google Shape;458;p57"/>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459" name="Google Shape;459;p57"/>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keyword mapping for the KP, Agent shop and neighbourhood data in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capabilities to add KP, Agent shop and neighbourhood data into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capabilities for updating KP, Agent shop and neighbourhood data in the DMP.</a:t>
            </a:r>
            <a:endParaRPr sz="1200">
              <a:solidFill>
                <a:schemeClr val="dk1"/>
              </a:solidFill>
            </a:endParaRPr>
          </a:p>
        </p:txBody>
      </p:sp>
      <p:sp>
        <p:nvSpPr>
          <p:cNvPr id="460" name="Google Shape;460;p57"/>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do we set up the keyword mapping for the data?</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is the interval between data synchronization events?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is the best time of the day to synchronize DMP data?</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are the data sources for this feature?</a:t>
            </a:r>
            <a:endParaRPr sz="1200">
              <a:solidFill>
                <a:schemeClr val="dk1"/>
              </a:solidFill>
            </a:endParaRPr>
          </a:p>
        </p:txBody>
      </p:sp>
      <p:sp>
        <p:nvSpPr>
          <p:cNvPr id="461" name="Google Shape;461;p57"/>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462" name="Google Shape;462;p57"/>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rPr lang="en-US" sz="1200">
                <a:solidFill>
                  <a:schemeClr val="dk1"/>
                </a:solidFill>
              </a:rPr>
              <a:t>Development will be done only in the DMP.</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The synchronizing script will handle all interactions between data sources and the DMP.</a:t>
            </a:r>
            <a:endParaRPr sz="1200">
              <a:solidFill>
                <a:schemeClr val="dk1"/>
              </a:solidFill>
            </a:endParaRPr>
          </a:p>
        </p:txBody>
      </p:sp>
      <p:sp>
        <p:nvSpPr>
          <p:cNvPr id="463" name="Google Shape;463;p57"/>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Target Ads By Fuel Consumption</a:t>
            </a:r>
            <a:endParaRPr/>
          </a:p>
        </p:txBody>
      </p:sp>
      <p:sp>
        <p:nvSpPr>
          <p:cNvPr id="469" name="Google Shape;469;p58"/>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0" name="Google Shape;470;p58"/>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471" name="Google Shape;471;p58"/>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472" name="Google Shape;472;p58"/>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473" name="Google Shape;473;p58"/>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Target ad campaigns by the level of fuel consumption.</a:t>
            </a:r>
            <a:endParaRPr sz="1200">
              <a:solidFill>
                <a:schemeClr val="dk1"/>
              </a:solidFill>
            </a:endParaRPr>
          </a:p>
        </p:txBody>
      </p:sp>
      <p:sp>
        <p:nvSpPr>
          <p:cNvPr id="474" name="Google Shape;474;p58"/>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475" name="Google Shape;475;p58"/>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476" name="Google Shape;476;p58"/>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keyword mapping for the fuel consumption data in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capabilities to add fuel consumption data in the DMP.</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Develop capabilities for updating fuel consumption data in the DMP.</a:t>
            </a:r>
            <a:endParaRPr sz="1200">
              <a:solidFill>
                <a:schemeClr val="dk1"/>
              </a:solidFill>
            </a:endParaRPr>
          </a:p>
        </p:txBody>
      </p:sp>
      <p:sp>
        <p:nvSpPr>
          <p:cNvPr id="477" name="Google Shape;477;p58"/>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How do we set up the keyword mapping for the data?</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is the interval between data synchronization events?</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is the best time of the day to synchronize DMP data?</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What are the data sources for this feature?</a:t>
            </a:r>
            <a:endParaRPr sz="1200">
              <a:solidFill>
                <a:schemeClr val="dk1"/>
              </a:solidFill>
            </a:endParaRPr>
          </a:p>
        </p:txBody>
      </p:sp>
      <p:sp>
        <p:nvSpPr>
          <p:cNvPr id="478" name="Google Shape;478;p58"/>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479" name="Google Shape;479;p58"/>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rPr lang="en-US" sz="1200">
                <a:solidFill>
                  <a:schemeClr val="dk1"/>
                </a:solidFill>
              </a:rPr>
              <a:t>Development will be done only in the DMP.</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US" sz="1200">
                <a:solidFill>
                  <a:schemeClr val="dk1"/>
                </a:solidFill>
              </a:rPr>
              <a:t>The synchronizing script will handle all interactions between data sources and the DMP.</a:t>
            </a:r>
            <a:endParaRPr sz="1200">
              <a:solidFill>
                <a:schemeClr val="dk1"/>
              </a:solidFill>
            </a:endParaRPr>
          </a:p>
        </p:txBody>
      </p:sp>
      <p:sp>
        <p:nvSpPr>
          <p:cNvPr id="480" name="Google Shape;480;p58"/>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cap="none"/>
              <a:t>Roadmap </a:t>
            </a:r>
            <a:r>
              <a:rPr lang="en-US"/>
              <a:t>D</a:t>
            </a:r>
            <a:r>
              <a:rPr lang="en-US" cap="none"/>
              <a:t>etails</a:t>
            </a:r>
            <a:r>
              <a:rPr lang="en-US"/>
              <a:t>:</a:t>
            </a:r>
            <a:r>
              <a:rPr lang="en-US" cap="none"/>
              <a:t> </a:t>
            </a:r>
            <a:r>
              <a:rPr lang="en-US"/>
              <a:t>Ad Serving Capabilities 1</a:t>
            </a:r>
            <a:endParaRPr/>
          </a:p>
        </p:txBody>
      </p:sp>
      <p:sp>
        <p:nvSpPr>
          <p:cNvPr id="486" name="Google Shape;486;p59"/>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7" name="Google Shape;487;p59"/>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Included </a:t>
            </a:r>
            <a:endParaRPr b="1" i="0" sz="1200" u="none" cap="none" strike="noStrike">
              <a:solidFill>
                <a:schemeClr val="dk1"/>
              </a:solidFill>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In Scope</a:t>
            </a:r>
            <a:endParaRPr b="1" sz="1200"/>
          </a:p>
        </p:txBody>
      </p:sp>
      <p:sp>
        <p:nvSpPr>
          <p:cNvPr id="488" name="Google Shape;488;p59"/>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Questions / Considerations</a:t>
            </a:r>
            <a:endParaRPr b="1" sz="1200"/>
          </a:p>
        </p:txBody>
      </p:sp>
      <p:sp>
        <p:nvSpPr>
          <p:cNvPr id="489" name="Google Shape;489;p59"/>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rPr>
              <a:t>Summary</a:t>
            </a:r>
            <a:endParaRPr b="1" sz="1200"/>
          </a:p>
        </p:txBody>
      </p:sp>
      <p:sp>
        <p:nvSpPr>
          <p:cNvPr id="490" name="Google Shape;490;p59"/>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Serve dispense ads based on KP location (cohort A/B) and dispense amount/duration.</a:t>
            </a:r>
            <a:endParaRPr sz="1200">
              <a:solidFill>
                <a:schemeClr val="dk1"/>
              </a:solidFill>
            </a:endParaRPr>
          </a:p>
        </p:txBody>
      </p:sp>
      <p:sp>
        <p:nvSpPr>
          <p:cNvPr id="491" name="Google Shape;491;p59"/>
          <p:cNvSpPr/>
          <p:nvPr/>
        </p:nvSpPr>
        <p:spPr>
          <a:xfrm>
            <a:off x="4921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Priority</a:t>
            </a:r>
            <a:endParaRPr b="1" sz="1200"/>
          </a:p>
        </p:txBody>
      </p:sp>
      <p:sp>
        <p:nvSpPr>
          <p:cNvPr id="492" name="Google Shape;492;p59"/>
          <p:cNvSpPr/>
          <p:nvPr/>
        </p:nvSpPr>
        <p:spPr>
          <a:xfrm>
            <a:off x="2102675" y="5241925"/>
            <a:ext cx="43287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Char char="•"/>
            </a:pPr>
            <a:r>
              <a:rPr lang="en-US" sz="1200">
                <a:solidFill>
                  <a:schemeClr val="dk1"/>
                </a:solidFill>
              </a:rPr>
              <a:t>Shaun Morgan</a:t>
            </a:r>
            <a:endParaRPr sz="1200">
              <a:solidFill>
                <a:schemeClr val="dk1"/>
              </a:solidFill>
            </a:endParaRPr>
          </a:p>
        </p:txBody>
      </p:sp>
      <p:sp>
        <p:nvSpPr>
          <p:cNvPr id="493" name="Google Shape;493;p59"/>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Send both site and audience keywords from the KP app to Ad Butler for ad targeting.</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Create targeting keywords for fuel dispense amount/duration for ad targeting.</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Send fuel dispense amount/duration keyword from the KP app to Ad Butler.</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Send KP serial as a keyword to Ad Butler for KP-level ad targeting.</a:t>
            </a:r>
            <a:endParaRPr sz="1200">
              <a:solidFill>
                <a:schemeClr val="dk1"/>
              </a:solidFill>
            </a:endParaRPr>
          </a:p>
        </p:txBody>
      </p:sp>
      <p:sp>
        <p:nvSpPr>
          <p:cNvPr id="494" name="Google Shape;494;p59"/>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DMP development for generating cohort keywords already done in SDAB.</a:t>
            </a:r>
            <a:endParaRPr sz="1200">
              <a:solidFill>
                <a:schemeClr val="dk1"/>
              </a:solidFill>
            </a:endParaRPr>
          </a:p>
          <a:p>
            <a:pPr indent="-215913" lvl="0" marL="228613" marR="0" rtl="0" algn="l">
              <a:lnSpc>
                <a:spcPct val="150000"/>
              </a:lnSpc>
              <a:spcBef>
                <a:spcPts val="0"/>
              </a:spcBef>
              <a:spcAft>
                <a:spcPts val="0"/>
              </a:spcAft>
              <a:buClr>
                <a:schemeClr val="dk1"/>
              </a:buClr>
              <a:buSzPts val="1200"/>
              <a:buChar char="✘"/>
            </a:pPr>
            <a:r>
              <a:rPr lang="en-US" sz="1200">
                <a:solidFill>
                  <a:schemeClr val="dk1"/>
                </a:solidFill>
              </a:rPr>
              <a:t>No DMP level development required.</a:t>
            </a:r>
            <a:endParaRPr sz="1200">
              <a:solidFill>
                <a:schemeClr val="dk1"/>
              </a:solidFill>
            </a:endParaRPr>
          </a:p>
        </p:txBody>
      </p:sp>
      <p:sp>
        <p:nvSpPr>
          <p:cNvPr id="495" name="Google Shape;495;p59"/>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rPr>
              <a:t>Size / Complexity</a:t>
            </a:r>
            <a:endParaRPr b="1" sz="1200"/>
          </a:p>
        </p:txBody>
      </p:sp>
      <p:sp>
        <p:nvSpPr>
          <p:cNvPr id="496" name="Google Shape;496;p59"/>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304800" lvl="0" marL="457200" rtl="0" algn="l">
              <a:lnSpc>
                <a:spcPct val="150000"/>
              </a:lnSpc>
              <a:spcBef>
                <a:spcPts val="0"/>
              </a:spcBef>
              <a:spcAft>
                <a:spcPts val="0"/>
              </a:spcAft>
              <a:buClr>
                <a:schemeClr val="dk1"/>
              </a:buClr>
              <a:buSzPts val="1200"/>
              <a:buChar char="•"/>
            </a:pPr>
            <a:r>
              <a:t/>
            </a:r>
            <a:endParaRPr sz="1200">
              <a:solidFill>
                <a:schemeClr val="dk1"/>
              </a:solidFill>
            </a:endParaRPr>
          </a:p>
        </p:txBody>
      </p:sp>
      <p:sp>
        <p:nvSpPr>
          <p:cNvPr id="497" name="Google Shape;497;p59"/>
          <p:cNvSpPr/>
          <p:nvPr/>
        </p:nvSpPr>
        <p:spPr>
          <a:xfrm>
            <a:off x="10114250" y="420700"/>
            <a:ext cx="1530000" cy="648600"/>
          </a:xfrm>
          <a:prstGeom prst="rect">
            <a:avLst/>
          </a:prstGeom>
          <a:solidFill>
            <a:srgbClr val="F3F3F3"/>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700">
                <a:solidFill>
                  <a:srgbClr val="FF9900"/>
                </a:solidFill>
              </a:rPr>
              <a:t>High</a:t>
            </a:r>
            <a:endParaRPr b="1" sz="1700">
              <a:solidFill>
                <a:srgbClr val="FF99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wton - 2017 Brand">
  <a:themeElements>
    <a:clrScheme name="Newton02">
      <a:dk1>
        <a:srgbClr val="000000"/>
      </a:dk1>
      <a:lt1>
        <a:srgbClr val="FFFFFF"/>
      </a:lt1>
      <a:dk2>
        <a:srgbClr val="EA06CD"/>
      </a:dk2>
      <a:lt2>
        <a:srgbClr val="0398ED"/>
      </a:lt2>
      <a:accent1>
        <a:srgbClr val="3C2BCD"/>
      </a:accent1>
      <a:accent2>
        <a:srgbClr val="DA130E"/>
      </a:accent2>
      <a:accent3>
        <a:srgbClr val="76FFE4"/>
      </a:accent3>
      <a:accent4>
        <a:srgbClr val="00D48C"/>
      </a:accent4>
      <a:accent5>
        <a:srgbClr val="C3F000"/>
      </a:accent5>
      <a:accent6>
        <a:srgbClr val="FFD2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